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handoutMasterIdLst>
    <p:handoutMasterId r:id="rId36"/>
  </p:handoutMasterIdLst>
  <p:sldIdLst>
    <p:sldId id="264" r:id="rId2"/>
    <p:sldId id="306" r:id="rId3"/>
    <p:sldId id="311" r:id="rId4"/>
    <p:sldId id="271" r:id="rId5"/>
    <p:sldId id="273" r:id="rId6"/>
    <p:sldId id="275" r:id="rId7"/>
    <p:sldId id="308" r:id="rId8"/>
    <p:sldId id="272" r:id="rId9"/>
    <p:sldId id="279" r:id="rId10"/>
    <p:sldId id="309" r:id="rId11"/>
    <p:sldId id="277" r:id="rId12"/>
    <p:sldId id="274" r:id="rId13"/>
    <p:sldId id="312" r:id="rId14"/>
    <p:sldId id="313" r:id="rId15"/>
    <p:sldId id="276" r:id="rId16"/>
    <p:sldId id="305" r:id="rId17"/>
    <p:sldId id="302" r:id="rId18"/>
    <p:sldId id="303" r:id="rId19"/>
    <p:sldId id="304" r:id="rId20"/>
    <p:sldId id="318" r:id="rId21"/>
    <p:sldId id="319" r:id="rId22"/>
    <p:sldId id="320" r:id="rId23"/>
    <p:sldId id="300" r:id="rId24"/>
    <p:sldId id="307" r:id="rId25"/>
    <p:sldId id="292" r:id="rId26"/>
    <p:sldId id="293" r:id="rId27"/>
    <p:sldId id="294" r:id="rId28"/>
    <p:sldId id="296" r:id="rId29"/>
    <p:sldId id="314" r:id="rId30"/>
    <p:sldId id="317" r:id="rId31"/>
    <p:sldId id="315" r:id="rId32"/>
    <p:sldId id="316" r:id="rId33"/>
    <p:sldId id="299" r:id="rId34"/>
  </p:sldIdLst>
  <p:sldSz cx="9144000" cy="6858000" type="screen4x3"/>
  <p:notesSz cx="6858000" cy="9926638"/>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9" autoAdjust="0"/>
    <p:restoredTop sz="94671" autoAdjust="0"/>
  </p:normalViewPr>
  <p:slideViewPr>
    <p:cSldViewPr>
      <p:cViewPr varScale="1">
        <p:scale>
          <a:sx n="86" d="100"/>
          <a:sy n="86" d="100"/>
        </p:scale>
        <p:origin x="1524"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4_2">
  <dgm:title val=""/>
  <dgm:desc val=""/>
  <dgm:catLst>
    <dgm:cat type="accent4" pri="11200"/>
  </dgm:catLst>
  <dgm:styleLbl name="node0">
    <dgm:fillClrLst meth="repeat">
      <a:schemeClr val="accent4"/>
    </dgm:fillClrLst>
    <dgm:linClrLst meth="repeat">
      <a:schemeClr val="lt1"/>
    </dgm:linClrLst>
    <dgm:effectClrLst/>
    <dgm:txLinClrLst/>
    <dgm:txFillClrLst/>
    <dgm:txEffectClrLst/>
  </dgm:styleLbl>
  <dgm:styleLbl name="node1">
    <dgm:fillClrLst meth="repeat">
      <a:schemeClr val="accent4"/>
    </dgm:fillClrLst>
    <dgm:linClrLst meth="repeat">
      <a:schemeClr val="lt1"/>
    </dgm:linClrLst>
    <dgm:effectClrLst/>
    <dgm:txLinClrLst/>
    <dgm:txFillClrLst/>
    <dgm:txEffectClrLst/>
  </dgm:styleLbl>
  <dgm:styleLbl name="alignNode1">
    <dgm:fillClrLst meth="repeat">
      <a:schemeClr val="accent4"/>
    </dgm:fillClrLst>
    <dgm:linClrLst meth="repeat">
      <a:schemeClr val="accent4"/>
    </dgm:linClrLst>
    <dgm:effectClrLst/>
    <dgm:txLinClrLst/>
    <dgm:txFillClrLst/>
    <dgm:txEffectClrLst/>
  </dgm:styleLbl>
  <dgm:styleLbl name="lnNode1">
    <dgm:fillClrLst meth="repeat">
      <a:schemeClr val="accent4"/>
    </dgm:fillClrLst>
    <dgm:linClrLst meth="repeat">
      <a:schemeClr val="lt1"/>
    </dgm:linClrLst>
    <dgm:effectClrLst/>
    <dgm:txLinClrLst/>
    <dgm:txFillClrLst/>
    <dgm:txEffectClrLst/>
  </dgm:styleLbl>
  <dgm:styleLbl name="vennNode1">
    <dgm:fillClrLst meth="repeat">
      <a:schemeClr val="accent4">
        <a:alpha val="50000"/>
      </a:schemeClr>
    </dgm:fillClrLst>
    <dgm:linClrLst meth="repeat">
      <a:schemeClr val="lt1"/>
    </dgm:linClrLst>
    <dgm:effectClrLst/>
    <dgm:txLinClrLst/>
    <dgm:txFillClrLst/>
    <dgm:txEffectClrLst/>
  </dgm:styleLbl>
  <dgm:styleLbl name="node2">
    <dgm:fillClrLst meth="repeat">
      <a:schemeClr val="accent4"/>
    </dgm:fillClrLst>
    <dgm:linClrLst meth="repeat">
      <a:schemeClr val="lt1"/>
    </dgm:linClrLst>
    <dgm:effectClrLst/>
    <dgm:txLinClrLst/>
    <dgm:txFillClrLst/>
    <dgm:txEffectClrLst/>
  </dgm:styleLbl>
  <dgm:styleLbl name="node3">
    <dgm:fillClrLst meth="repeat">
      <a:schemeClr val="accent4"/>
    </dgm:fillClrLst>
    <dgm:linClrLst meth="repeat">
      <a:schemeClr val="lt1"/>
    </dgm:linClrLst>
    <dgm:effectClrLst/>
    <dgm:txLinClrLst/>
    <dgm:txFillClrLst/>
    <dgm:txEffectClrLst/>
  </dgm:styleLbl>
  <dgm:styleLbl name="node4">
    <dgm:fillClrLst meth="repeat">
      <a:schemeClr val="accent4"/>
    </dgm:fillClrLst>
    <dgm:linClrLst meth="repeat">
      <a:schemeClr val="lt1"/>
    </dgm:linClrLst>
    <dgm:effectClrLst/>
    <dgm:txLinClrLst/>
    <dgm:txFillClrLst/>
    <dgm:txEffectClrLst/>
  </dgm:styleLbl>
  <dgm:styleLbl name="f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4">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dgm:linClrLst>
    <dgm:effectClrLst/>
    <dgm:txLinClrLst/>
    <dgm:txFillClrLst/>
    <dgm:txEffectClrLst/>
  </dgm:styleLbl>
  <dgm:styleLbl name="asst1">
    <dgm:fillClrLst meth="repeat">
      <a:schemeClr val="accent4"/>
    </dgm:fillClrLst>
    <dgm:linClrLst meth="repeat">
      <a:schemeClr val="lt1"/>
    </dgm:linClrLst>
    <dgm:effectClrLst/>
    <dgm:txLinClrLst/>
    <dgm:txFillClrLst/>
    <dgm:txEffectClrLst/>
  </dgm:styleLbl>
  <dgm:styleLbl name="asst2">
    <dgm:fillClrLst meth="repeat">
      <a:schemeClr val="accent4"/>
    </dgm:fillClrLst>
    <dgm:linClrLst meth="repeat">
      <a:schemeClr val="lt1"/>
    </dgm:linClrLst>
    <dgm:effectClrLst/>
    <dgm:txLinClrLst/>
    <dgm:txFillClrLst/>
    <dgm:txEffectClrLst/>
  </dgm:styleLbl>
  <dgm:styleLbl name="asst3">
    <dgm:fillClrLst meth="repeat">
      <a:schemeClr val="accent4"/>
    </dgm:fillClrLst>
    <dgm:linClrLst meth="repeat">
      <a:schemeClr val="lt1"/>
    </dgm:linClrLst>
    <dgm:effectClrLst/>
    <dgm:txLinClrLst/>
    <dgm:txFillClrLst/>
    <dgm:txEffectClrLst/>
  </dgm:styleLbl>
  <dgm:styleLbl name="asst4">
    <dgm:fillClrLst meth="repeat">
      <a:schemeClr val="accent4"/>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dgm:fillClrLst>
    <dgm:linClrLst meth="repeat">
      <a:schemeClr val="accent4"/>
    </dgm:linClrLst>
    <dgm:effectClrLst/>
    <dgm:txLinClrLst/>
    <dgm:txFillClrLst meth="repeat">
      <a:schemeClr val="lt1"/>
    </dgm:txFillClrLst>
    <dgm:txEffectClrLst/>
  </dgm:styleLbl>
  <dgm:styleLbl name="parChTrans2D3">
    <dgm:fillClrLst meth="repeat">
      <a:schemeClr val="accent4"/>
    </dgm:fillClrLst>
    <dgm:linClrLst meth="repeat">
      <a:schemeClr val="accent4"/>
    </dgm:linClrLst>
    <dgm:effectClrLst/>
    <dgm:txLinClrLst/>
    <dgm:txFillClrLst meth="repeat">
      <a:schemeClr val="lt1"/>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2CABFF-2EE5-4AAE-A5AA-063C1518D464}" type="doc">
      <dgm:prSet loTypeId="urn:microsoft.com/office/officeart/2005/8/layout/target3" loCatId="relationship" qsTypeId="urn:microsoft.com/office/officeart/2005/8/quickstyle/simple1" qsCatId="simple" csTypeId="urn:microsoft.com/office/officeart/2005/8/colors/accent1_2" csCatId="accent1"/>
      <dgm:spPr/>
      <dgm:t>
        <a:bodyPr/>
        <a:lstStyle/>
        <a:p>
          <a:endParaRPr lang="pt-BR"/>
        </a:p>
      </dgm:t>
    </dgm:pt>
    <dgm:pt modelId="{8E83B2F4-F5C4-474E-9A6B-0711E4734D93}">
      <dgm:prSet/>
      <dgm:spPr/>
      <dgm:t>
        <a:bodyPr/>
        <a:lstStyle/>
        <a:p>
          <a:pPr rtl="0"/>
          <a:endParaRPr lang="pt-BR"/>
        </a:p>
      </dgm:t>
    </dgm:pt>
    <dgm:pt modelId="{EB8E8946-B87B-401A-BAD2-04F996FA7CEA}" type="parTrans" cxnId="{8C48A3D6-3284-41D5-991C-3FDDAC00A373}">
      <dgm:prSet/>
      <dgm:spPr/>
      <dgm:t>
        <a:bodyPr/>
        <a:lstStyle/>
        <a:p>
          <a:endParaRPr lang="pt-BR"/>
        </a:p>
      </dgm:t>
    </dgm:pt>
    <dgm:pt modelId="{7F355464-A149-4852-A26E-2E391D26BA55}" type="sibTrans" cxnId="{8C48A3D6-3284-41D5-991C-3FDDAC00A373}">
      <dgm:prSet/>
      <dgm:spPr/>
      <dgm:t>
        <a:bodyPr/>
        <a:lstStyle/>
        <a:p>
          <a:endParaRPr lang="pt-BR"/>
        </a:p>
      </dgm:t>
    </dgm:pt>
    <dgm:pt modelId="{A311A983-5B5C-4FCA-8495-52F94BDB23DC}">
      <dgm:prSet/>
      <dgm:spPr/>
      <dgm:t>
        <a:bodyPr/>
        <a:lstStyle/>
        <a:p>
          <a:pPr rtl="0"/>
          <a:r>
            <a:rPr lang="pt-BR" dirty="0" smtClean="0"/>
            <a:t>PANORAMA GERAL DOS ACIDENTES DE TRÂNSITO</a:t>
          </a:r>
          <a:endParaRPr lang="pt-BR" dirty="0"/>
        </a:p>
      </dgm:t>
    </dgm:pt>
    <dgm:pt modelId="{D4ABF4AE-9A03-4A81-A7BC-8641B0621715}" type="parTrans" cxnId="{2E07D5C2-B6D8-41B7-8AC5-C4B54CC1911E}">
      <dgm:prSet/>
      <dgm:spPr/>
      <dgm:t>
        <a:bodyPr/>
        <a:lstStyle/>
        <a:p>
          <a:endParaRPr lang="pt-BR"/>
        </a:p>
      </dgm:t>
    </dgm:pt>
    <dgm:pt modelId="{6C773EF7-C538-45B0-AC28-2BAD31FA3667}" type="sibTrans" cxnId="{2E07D5C2-B6D8-41B7-8AC5-C4B54CC1911E}">
      <dgm:prSet/>
      <dgm:spPr/>
      <dgm:t>
        <a:bodyPr/>
        <a:lstStyle/>
        <a:p>
          <a:endParaRPr lang="pt-BR"/>
        </a:p>
      </dgm:t>
    </dgm:pt>
    <dgm:pt modelId="{795764AB-39DB-4D92-BACB-082F23739A7E}" type="pres">
      <dgm:prSet presAssocID="{072CABFF-2EE5-4AAE-A5AA-063C1518D464}" presName="Name0" presStyleCnt="0">
        <dgm:presLayoutVars>
          <dgm:chMax val="7"/>
          <dgm:dir/>
          <dgm:animLvl val="lvl"/>
          <dgm:resizeHandles val="exact"/>
        </dgm:presLayoutVars>
      </dgm:prSet>
      <dgm:spPr/>
      <dgm:t>
        <a:bodyPr/>
        <a:lstStyle/>
        <a:p>
          <a:endParaRPr lang="pt-BR"/>
        </a:p>
      </dgm:t>
    </dgm:pt>
    <dgm:pt modelId="{71EFAD12-317C-49F5-AF21-22BFDD37D24A}" type="pres">
      <dgm:prSet presAssocID="{8E83B2F4-F5C4-474E-9A6B-0711E4734D93}" presName="circle1" presStyleLbl="node1" presStyleIdx="0" presStyleCnt="2"/>
      <dgm:spPr/>
    </dgm:pt>
    <dgm:pt modelId="{A62121EA-D64E-4667-B5E8-3E5F39579ACE}" type="pres">
      <dgm:prSet presAssocID="{8E83B2F4-F5C4-474E-9A6B-0711E4734D93}" presName="space" presStyleCnt="0"/>
      <dgm:spPr/>
    </dgm:pt>
    <dgm:pt modelId="{8B7A4315-CE81-4CE9-B730-8AF62C484C55}" type="pres">
      <dgm:prSet presAssocID="{8E83B2F4-F5C4-474E-9A6B-0711E4734D93}" presName="rect1" presStyleLbl="alignAcc1" presStyleIdx="0" presStyleCnt="2"/>
      <dgm:spPr/>
      <dgm:t>
        <a:bodyPr/>
        <a:lstStyle/>
        <a:p>
          <a:endParaRPr lang="pt-BR"/>
        </a:p>
      </dgm:t>
    </dgm:pt>
    <dgm:pt modelId="{1A4DC4FF-6205-4703-82A6-266DC6CAB13A}" type="pres">
      <dgm:prSet presAssocID="{A311A983-5B5C-4FCA-8495-52F94BDB23DC}" presName="vertSpace2" presStyleLbl="node1" presStyleIdx="0" presStyleCnt="2"/>
      <dgm:spPr/>
    </dgm:pt>
    <dgm:pt modelId="{043199D7-1E2B-496B-91E6-F26EAC855094}" type="pres">
      <dgm:prSet presAssocID="{A311A983-5B5C-4FCA-8495-52F94BDB23DC}" presName="circle2" presStyleLbl="node1" presStyleIdx="1" presStyleCnt="2"/>
      <dgm:spPr/>
    </dgm:pt>
    <dgm:pt modelId="{09400025-2311-4A84-B20A-30446A7BCCD6}" type="pres">
      <dgm:prSet presAssocID="{A311A983-5B5C-4FCA-8495-52F94BDB23DC}" presName="rect2" presStyleLbl="alignAcc1" presStyleIdx="1" presStyleCnt="2"/>
      <dgm:spPr/>
      <dgm:t>
        <a:bodyPr/>
        <a:lstStyle/>
        <a:p>
          <a:endParaRPr lang="pt-BR"/>
        </a:p>
      </dgm:t>
    </dgm:pt>
    <dgm:pt modelId="{2931297C-0EC2-4953-A26F-F762B0B2D943}" type="pres">
      <dgm:prSet presAssocID="{8E83B2F4-F5C4-474E-9A6B-0711E4734D93}" presName="rect1ParTxNoCh" presStyleLbl="alignAcc1" presStyleIdx="1" presStyleCnt="2">
        <dgm:presLayoutVars>
          <dgm:chMax val="1"/>
          <dgm:bulletEnabled val="1"/>
        </dgm:presLayoutVars>
      </dgm:prSet>
      <dgm:spPr/>
      <dgm:t>
        <a:bodyPr/>
        <a:lstStyle/>
        <a:p>
          <a:endParaRPr lang="pt-BR"/>
        </a:p>
      </dgm:t>
    </dgm:pt>
    <dgm:pt modelId="{5D7485E8-1E0A-4BE2-B8CA-647154B6DDF6}" type="pres">
      <dgm:prSet presAssocID="{A311A983-5B5C-4FCA-8495-52F94BDB23DC}" presName="rect2ParTxNoCh" presStyleLbl="alignAcc1" presStyleIdx="1" presStyleCnt="2">
        <dgm:presLayoutVars>
          <dgm:chMax val="1"/>
          <dgm:bulletEnabled val="1"/>
        </dgm:presLayoutVars>
      </dgm:prSet>
      <dgm:spPr/>
      <dgm:t>
        <a:bodyPr/>
        <a:lstStyle/>
        <a:p>
          <a:endParaRPr lang="pt-BR"/>
        </a:p>
      </dgm:t>
    </dgm:pt>
  </dgm:ptLst>
  <dgm:cxnLst>
    <dgm:cxn modelId="{B77E6104-4D6C-460C-9114-FB66060F0666}" type="presOf" srcId="{072CABFF-2EE5-4AAE-A5AA-063C1518D464}" destId="{795764AB-39DB-4D92-BACB-082F23739A7E}" srcOrd="0" destOrd="0" presId="urn:microsoft.com/office/officeart/2005/8/layout/target3"/>
    <dgm:cxn modelId="{370916B8-BD50-4EC6-9D88-589E49A5D6D6}" type="presOf" srcId="{A311A983-5B5C-4FCA-8495-52F94BDB23DC}" destId="{5D7485E8-1E0A-4BE2-B8CA-647154B6DDF6}" srcOrd="1" destOrd="0" presId="urn:microsoft.com/office/officeart/2005/8/layout/target3"/>
    <dgm:cxn modelId="{0F5B05DE-CD7A-4838-80E1-16EE87BD7AAB}" type="presOf" srcId="{8E83B2F4-F5C4-474E-9A6B-0711E4734D93}" destId="{8B7A4315-CE81-4CE9-B730-8AF62C484C55}" srcOrd="0" destOrd="0" presId="urn:microsoft.com/office/officeart/2005/8/layout/target3"/>
    <dgm:cxn modelId="{2E07D5C2-B6D8-41B7-8AC5-C4B54CC1911E}" srcId="{072CABFF-2EE5-4AAE-A5AA-063C1518D464}" destId="{A311A983-5B5C-4FCA-8495-52F94BDB23DC}" srcOrd="1" destOrd="0" parTransId="{D4ABF4AE-9A03-4A81-A7BC-8641B0621715}" sibTransId="{6C773EF7-C538-45B0-AC28-2BAD31FA3667}"/>
    <dgm:cxn modelId="{B8A8BE6E-3EB7-43C8-8EC0-F27CD428720C}" type="presOf" srcId="{8E83B2F4-F5C4-474E-9A6B-0711E4734D93}" destId="{2931297C-0EC2-4953-A26F-F762B0B2D943}" srcOrd="1" destOrd="0" presId="urn:microsoft.com/office/officeart/2005/8/layout/target3"/>
    <dgm:cxn modelId="{75E6A91B-A654-4932-B87F-C0440ECD3FE5}" type="presOf" srcId="{A311A983-5B5C-4FCA-8495-52F94BDB23DC}" destId="{09400025-2311-4A84-B20A-30446A7BCCD6}" srcOrd="0" destOrd="0" presId="urn:microsoft.com/office/officeart/2005/8/layout/target3"/>
    <dgm:cxn modelId="{8C48A3D6-3284-41D5-991C-3FDDAC00A373}" srcId="{072CABFF-2EE5-4AAE-A5AA-063C1518D464}" destId="{8E83B2F4-F5C4-474E-9A6B-0711E4734D93}" srcOrd="0" destOrd="0" parTransId="{EB8E8946-B87B-401A-BAD2-04F996FA7CEA}" sibTransId="{7F355464-A149-4852-A26E-2E391D26BA55}"/>
    <dgm:cxn modelId="{701A7F0A-4E82-43C2-906C-6AE7B75A7B76}" type="presParOf" srcId="{795764AB-39DB-4D92-BACB-082F23739A7E}" destId="{71EFAD12-317C-49F5-AF21-22BFDD37D24A}" srcOrd="0" destOrd="0" presId="urn:microsoft.com/office/officeart/2005/8/layout/target3"/>
    <dgm:cxn modelId="{54B627B5-A155-430A-BCD3-57CCE5C18D38}" type="presParOf" srcId="{795764AB-39DB-4D92-BACB-082F23739A7E}" destId="{A62121EA-D64E-4667-B5E8-3E5F39579ACE}" srcOrd="1" destOrd="0" presId="urn:microsoft.com/office/officeart/2005/8/layout/target3"/>
    <dgm:cxn modelId="{BCC1D543-524C-4D41-9D88-A70FF921A980}" type="presParOf" srcId="{795764AB-39DB-4D92-BACB-082F23739A7E}" destId="{8B7A4315-CE81-4CE9-B730-8AF62C484C55}" srcOrd="2" destOrd="0" presId="urn:microsoft.com/office/officeart/2005/8/layout/target3"/>
    <dgm:cxn modelId="{4B294E74-50F0-4D74-B608-1A9EF2AA4E1A}" type="presParOf" srcId="{795764AB-39DB-4D92-BACB-082F23739A7E}" destId="{1A4DC4FF-6205-4703-82A6-266DC6CAB13A}" srcOrd="3" destOrd="0" presId="urn:microsoft.com/office/officeart/2005/8/layout/target3"/>
    <dgm:cxn modelId="{EE20E06C-8602-4514-A6EE-E704D19F442C}" type="presParOf" srcId="{795764AB-39DB-4D92-BACB-082F23739A7E}" destId="{043199D7-1E2B-496B-91E6-F26EAC855094}" srcOrd="4" destOrd="0" presId="urn:microsoft.com/office/officeart/2005/8/layout/target3"/>
    <dgm:cxn modelId="{499165F4-D15C-4044-A660-FB6A3AE48B21}" type="presParOf" srcId="{795764AB-39DB-4D92-BACB-082F23739A7E}" destId="{09400025-2311-4A84-B20A-30446A7BCCD6}" srcOrd="5" destOrd="0" presId="urn:microsoft.com/office/officeart/2005/8/layout/target3"/>
    <dgm:cxn modelId="{BB31E010-3122-450B-B80E-3FAA4AD74491}" type="presParOf" srcId="{795764AB-39DB-4D92-BACB-082F23739A7E}" destId="{2931297C-0EC2-4953-A26F-F762B0B2D943}" srcOrd="6" destOrd="0" presId="urn:microsoft.com/office/officeart/2005/8/layout/target3"/>
    <dgm:cxn modelId="{3CC4A812-1819-491F-97FB-D0150FDE3661}" type="presParOf" srcId="{795764AB-39DB-4D92-BACB-082F23739A7E}" destId="{5D7485E8-1E0A-4BE2-B8CA-647154B6DDF6}" srcOrd="7" destOrd="0" presId="urn:microsoft.com/office/officeart/2005/8/layout/targe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6E55631-8EED-433C-A8C3-3B2B4DA96A19}"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pt-BR"/>
        </a:p>
      </dgm:t>
    </dgm:pt>
    <dgm:pt modelId="{8C80A4FD-A6EB-43C9-9897-392717076CE8}">
      <dgm:prSet custT="1">
        <dgm:style>
          <a:lnRef idx="0">
            <a:schemeClr val="accent1"/>
          </a:lnRef>
          <a:fillRef idx="3">
            <a:schemeClr val="accent1"/>
          </a:fillRef>
          <a:effectRef idx="3">
            <a:schemeClr val="accent1"/>
          </a:effectRef>
          <a:fontRef idx="minor">
            <a:schemeClr val="lt1"/>
          </a:fontRef>
        </dgm:style>
      </dgm:prSet>
      <dgm:spPr/>
      <dgm:t>
        <a:bodyPr/>
        <a:lstStyle/>
        <a:p>
          <a:pPr rtl="0"/>
          <a:r>
            <a:rPr lang="pt-BR" sz="2200" dirty="0" smtClean="0"/>
            <a:t>55,1% dos brasileiros feridos no trânsito são motociclistas.</a:t>
          </a:r>
          <a:endParaRPr lang="pt-BR" sz="2200" dirty="0"/>
        </a:p>
      </dgm:t>
    </dgm:pt>
    <dgm:pt modelId="{19A5A972-7260-4D3D-A4F5-9F522CF404A3}" type="parTrans" cxnId="{65F071AF-14B0-4E3E-AC24-C12516AC10A0}">
      <dgm:prSet/>
      <dgm:spPr/>
      <dgm:t>
        <a:bodyPr/>
        <a:lstStyle/>
        <a:p>
          <a:endParaRPr lang="pt-BR"/>
        </a:p>
      </dgm:t>
    </dgm:pt>
    <dgm:pt modelId="{1B56924E-56F2-4266-BDF1-BE0646D23FD4}" type="sibTrans" cxnId="{65F071AF-14B0-4E3E-AC24-C12516AC10A0}">
      <dgm:prSet/>
      <dgm:spPr/>
      <dgm:t>
        <a:bodyPr/>
        <a:lstStyle/>
        <a:p>
          <a:endParaRPr lang="pt-BR"/>
        </a:p>
      </dgm:t>
    </dgm:pt>
    <dgm:pt modelId="{3F1E0EB3-F242-4617-A5F4-9399782CE94B}" type="pres">
      <dgm:prSet presAssocID="{66E55631-8EED-433C-A8C3-3B2B4DA96A19}" presName="linear" presStyleCnt="0">
        <dgm:presLayoutVars>
          <dgm:animLvl val="lvl"/>
          <dgm:resizeHandles val="exact"/>
        </dgm:presLayoutVars>
      </dgm:prSet>
      <dgm:spPr/>
      <dgm:t>
        <a:bodyPr/>
        <a:lstStyle/>
        <a:p>
          <a:endParaRPr lang="pt-BR"/>
        </a:p>
      </dgm:t>
    </dgm:pt>
    <dgm:pt modelId="{B73A5B99-931F-4A2B-9E6B-6374BB55C14E}" type="pres">
      <dgm:prSet presAssocID="{8C80A4FD-A6EB-43C9-9897-392717076CE8}" presName="parentText" presStyleLbl="node1" presStyleIdx="0" presStyleCnt="1" custScaleX="78723" custScaleY="101548" custLinFactX="13611" custLinFactNeighborX="100000" custLinFactNeighborY="5359">
        <dgm:presLayoutVars>
          <dgm:chMax val="0"/>
          <dgm:bulletEnabled val="1"/>
        </dgm:presLayoutVars>
      </dgm:prSet>
      <dgm:spPr/>
      <dgm:t>
        <a:bodyPr/>
        <a:lstStyle/>
        <a:p>
          <a:endParaRPr lang="pt-BR"/>
        </a:p>
      </dgm:t>
    </dgm:pt>
  </dgm:ptLst>
  <dgm:cxnLst>
    <dgm:cxn modelId="{65F071AF-14B0-4E3E-AC24-C12516AC10A0}" srcId="{66E55631-8EED-433C-A8C3-3B2B4DA96A19}" destId="{8C80A4FD-A6EB-43C9-9897-392717076CE8}" srcOrd="0" destOrd="0" parTransId="{19A5A972-7260-4D3D-A4F5-9F522CF404A3}" sibTransId="{1B56924E-56F2-4266-BDF1-BE0646D23FD4}"/>
    <dgm:cxn modelId="{776DD8D9-509E-49A7-8B5B-2A3B9572E9E4}" type="presOf" srcId="{66E55631-8EED-433C-A8C3-3B2B4DA96A19}" destId="{3F1E0EB3-F242-4617-A5F4-9399782CE94B}" srcOrd="0" destOrd="0" presId="urn:microsoft.com/office/officeart/2005/8/layout/vList2"/>
    <dgm:cxn modelId="{439C73D7-FA19-4758-A664-CCAF71AD7514}" type="presOf" srcId="{8C80A4FD-A6EB-43C9-9897-392717076CE8}" destId="{B73A5B99-931F-4A2B-9E6B-6374BB55C14E}" srcOrd="0" destOrd="0" presId="urn:microsoft.com/office/officeart/2005/8/layout/vList2"/>
    <dgm:cxn modelId="{C399FB5F-BD9A-4F90-891E-0DC74E86A607}" type="presParOf" srcId="{3F1E0EB3-F242-4617-A5F4-9399782CE94B}" destId="{B73A5B99-931F-4A2B-9E6B-6374BB55C14E}" srcOrd="0" destOrd="0" presId="urn:microsoft.com/office/officeart/2005/8/layout/vList2"/>
  </dgm:cxnLst>
  <dgm:bg/>
  <dgm:whole/>
  <dgm:extLst>
    <a:ext uri="http://schemas.microsoft.com/office/drawing/2008/diagram">
      <dsp:dataModelExt xmlns:dsp="http://schemas.microsoft.com/office/drawing/2008/diagram" relId="rId22"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F269D1D9-E91E-4232-8137-16C0088DE433}" type="doc">
      <dgm:prSet loTypeId="urn:microsoft.com/office/officeart/2005/8/layout/vList2" loCatId="list" qsTypeId="urn:microsoft.com/office/officeart/2005/8/quickstyle/simple1" qsCatId="simple" csTypeId="urn:microsoft.com/office/officeart/2005/8/colors/accent0_2" csCatId="mainScheme" phldr="1"/>
      <dgm:spPr/>
      <dgm:t>
        <a:bodyPr/>
        <a:lstStyle/>
        <a:p>
          <a:endParaRPr lang="pt-BR"/>
        </a:p>
      </dgm:t>
    </dgm:pt>
    <dgm:pt modelId="{FDB57A46-AAE0-4419-A23C-411F420BC862}">
      <dgm:prSet custT="1">
        <dgm:style>
          <a:lnRef idx="0">
            <a:schemeClr val="accent6"/>
          </a:lnRef>
          <a:fillRef idx="3">
            <a:schemeClr val="accent6"/>
          </a:fillRef>
          <a:effectRef idx="3">
            <a:schemeClr val="accent6"/>
          </a:effectRef>
          <a:fontRef idx="minor">
            <a:schemeClr val="lt1"/>
          </a:fontRef>
        </dgm:style>
      </dgm:prSet>
      <dgm:spPr/>
      <dgm:t>
        <a:bodyPr/>
        <a:lstStyle/>
        <a:p>
          <a:pPr rtl="0"/>
          <a:r>
            <a:rPr lang="pt-BR" sz="2200" dirty="0" smtClean="0"/>
            <a:t>De 2001 a 2012 a frota de motocicletas passou de 4,6 para 20 milhões.</a:t>
          </a:r>
          <a:endParaRPr lang="pt-BR" sz="2200" dirty="0"/>
        </a:p>
      </dgm:t>
    </dgm:pt>
    <dgm:pt modelId="{D0053E0C-A411-416E-9B9C-A1B9AA79D468}" type="parTrans" cxnId="{D4392ABA-DF53-481B-A63C-B296DF8D0219}">
      <dgm:prSet/>
      <dgm:spPr/>
      <dgm:t>
        <a:bodyPr/>
        <a:lstStyle/>
        <a:p>
          <a:endParaRPr lang="pt-BR" sz="2200"/>
        </a:p>
      </dgm:t>
    </dgm:pt>
    <dgm:pt modelId="{D457688F-E67B-44CE-B060-DFA14C7B8104}" type="sibTrans" cxnId="{D4392ABA-DF53-481B-A63C-B296DF8D0219}">
      <dgm:prSet/>
      <dgm:spPr/>
      <dgm:t>
        <a:bodyPr/>
        <a:lstStyle/>
        <a:p>
          <a:endParaRPr lang="pt-BR" sz="2200"/>
        </a:p>
      </dgm:t>
    </dgm:pt>
    <dgm:pt modelId="{03861FC1-B257-4233-90BB-46B9958553C3}" type="pres">
      <dgm:prSet presAssocID="{F269D1D9-E91E-4232-8137-16C0088DE433}" presName="linear" presStyleCnt="0">
        <dgm:presLayoutVars>
          <dgm:animLvl val="lvl"/>
          <dgm:resizeHandles val="exact"/>
        </dgm:presLayoutVars>
      </dgm:prSet>
      <dgm:spPr/>
      <dgm:t>
        <a:bodyPr/>
        <a:lstStyle/>
        <a:p>
          <a:endParaRPr lang="pt-BR"/>
        </a:p>
      </dgm:t>
    </dgm:pt>
    <dgm:pt modelId="{38B8D508-2260-4E3E-88B1-599C6A770511}" type="pres">
      <dgm:prSet presAssocID="{FDB57A46-AAE0-4419-A23C-411F420BC862}" presName="parentText" presStyleLbl="node1" presStyleIdx="0" presStyleCnt="1" custScaleY="122390" custLinFactX="-84822" custLinFactY="-51354" custLinFactNeighborX="-100000" custLinFactNeighborY="-100000">
        <dgm:presLayoutVars>
          <dgm:chMax val="0"/>
          <dgm:bulletEnabled val="1"/>
        </dgm:presLayoutVars>
      </dgm:prSet>
      <dgm:spPr/>
      <dgm:t>
        <a:bodyPr/>
        <a:lstStyle/>
        <a:p>
          <a:endParaRPr lang="pt-BR"/>
        </a:p>
      </dgm:t>
    </dgm:pt>
  </dgm:ptLst>
  <dgm:cxnLst>
    <dgm:cxn modelId="{D4392ABA-DF53-481B-A63C-B296DF8D0219}" srcId="{F269D1D9-E91E-4232-8137-16C0088DE433}" destId="{FDB57A46-AAE0-4419-A23C-411F420BC862}" srcOrd="0" destOrd="0" parTransId="{D0053E0C-A411-416E-9B9C-A1B9AA79D468}" sibTransId="{D457688F-E67B-44CE-B060-DFA14C7B8104}"/>
    <dgm:cxn modelId="{133D6F66-7753-4E6B-9AB7-737DE15351C9}" type="presOf" srcId="{FDB57A46-AAE0-4419-A23C-411F420BC862}" destId="{38B8D508-2260-4E3E-88B1-599C6A770511}" srcOrd="0" destOrd="0" presId="urn:microsoft.com/office/officeart/2005/8/layout/vList2"/>
    <dgm:cxn modelId="{4FBCFF1A-D9C3-4626-9CD1-76F2233E220D}" type="presOf" srcId="{F269D1D9-E91E-4232-8137-16C0088DE433}" destId="{03861FC1-B257-4233-90BB-46B9958553C3}" srcOrd="0" destOrd="0" presId="urn:microsoft.com/office/officeart/2005/8/layout/vList2"/>
    <dgm:cxn modelId="{804C97EE-0DB9-4BF8-8715-76C332CF0F41}" type="presParOf" srcId="{03861FC1-B257-4233-90BB-46B9958553C3}" destId="{38B8D508-2260-4E3E-88B1-599C6A770511}" srcOrd="0" destOrd="0" presId="urn:microsoft.com/office/officeart/2005/8/layout/vList2"/>
  </dgm:cxnLst>
  <dgm:bg/>
  <dgm:whole/>
  <dgm:extLst>
    <a:ext uri="http://schemas.microsoft.com/office/drawing/2008/diagram">
      <dsp:dataModelExt xmlns:dsp="http://schemas.microsoft.com/office/drawing/2008/diagram" relId="rId2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238E6385-2E52-42FC-8CF1-C6D7A11DC443}" type="doc">
      <dgm:prSet loTypeId="urn:microsoft.com/office/officeart/2005/8/layout/vList2" loCatId="list" qsTypeId="urn:microsoft.com/office/officeart/2005/8/quickstyle/3d2" qsCatId="3D" csTypeId="urn:microsoft.com/office/officeart/2005/8/colors/accent1_2" csCatId="accent1"/>
      <dgm:spPr/>
      <dgm:t>
        <a:bodyPr/>
        <a:lstStyle/>
        <a:p>
          <a:endParaRPr lang="pt-BR"/>
        </a:p>
      </dgm:t>
    </dgm:pt>
    <dgm:pt modelId="{91E0D01F-3B90-4736-88D4-B64FA7DDE10A}">
      <dgm:prSet/>
      <dgm:spPr/>
      <dgm:t>
        <a:bodyPr/>
        <a:lstStyle/>
        <a:p>
          <a:pPr rtl="0"/>
          <a:r>
            <a:rPr lang="pt-BR" dirty="0" smtClean="0"/>
            <a:t>De 2001 a 2012, o número de mortes em decorrência de acidentes de trânsito no Brasil aumentou quase 50%, somando 453.779 vítimas</a:t>
          </a:r>
          <a:endParaRPr lang="pt-BR" dirty="0"/>
        </a:p>
      </dgm:t>
    </dgm:pt>
    <dgm:pt modelId="{97F00BEA-4202-4847-8867-79F5C4ADB86F}" type="parTrans" cxnId="{DDB75663-29FF-43AE-B761-314A7DBDA149}">
      <dgm:prSet/>
      <dgm:spPr/>
      <dgm:t>
        <a:bodyPr/>
        <a:lstStyle/>
        <a:p>
          <a:endParaRPr lang="pt-BR"/>
        </a:p>
      </dgm:t>
    </dgm:pt>
    <dgm:pt modelId="{CBDCFB6D-17A1-428D-8928-CEB003C393AC}" type="sibTrans" cxnId="{DDB75663-29FF-43AE-B761-314A7DBDA149}">
      <dgm:prSet/>
      <dgm:spPr/>
      <dgm:t>
        <a:bodyPr/>
        <a:lstStyle/>
        <a:p>
          <a:endParaRPr lang="pt-BR"/>
        </a:p>
      </dgm:t>
    </dgm:pt>
    <dgm:pt modelId="{4F4BFAC9-E9DB-4EFE-B798-BE5C4ADE1942}" type="pres">
      <dgm:prSet presAssocID="{238E6385-2E52-42FC-8CF1-C6D7A11DC443}" presName="linear" presStyleCnt="0">
        <dgm:presLayoutVars>
          <dgm:animLvl val="lvl"/>
          <dgm:resizeHandles val="exact"/>
        </dgm:presLayoutVars>
      </dgm:prSet>
      <dgm:spPr/>
      <dgm:t>
        <a:bodyPr/>
        <a:lstStyle/>
        <a:p>
          <a:endParaRPr lang="pt-BR"/>
        </a:p>
      </dgm:t>
    </dgm:pt>
    <dgm:pt modelId="{687071C3-02A2-4978-86CC-A842E6A76558}" type="pres">
      <dgm:prSet presAssocID="{91E0D01F-3B90-4736-88D4-B64FA7DDE10A}" presName="parentText" presStyleLbl="node1" presStyleIdx="0" presStyleCnt="1" custLinFactNeighborX="-14378" custLinFactNeighborY="-81030">
        <dgm:presLayoutVars>
          <dgm:chMax val="0"/>
          <dgm:bulletEnabled val="1"/>
        </dgm:presLayoutVars>
      </dgm:prSet>
      <dgm:spPr/>
      <dgm:t>
        <a:bodyPr/>
        <a:lstStyle/>
        <a:p>
          <a:endParaRPr lang="pt-BR"/>
        </a:p>
      </dgm:t>
    </dgm:pt>
  </dgm:ptLst>
  <dgm:cxnLst>
    <dgm:cxn modelId="{DDB75663-29FF-43AE-B761-314A7DBDA149}" srcId="{238E6385-2E52-42FC-8CF1-C6D7A11DC443}" destId="{91E0D01F-3B90-4736-88D4-B64FA7DDE10A}" srcOrd="0" destOrd="0" parTransId="{97F00BEA-4202-4847-8867-79F5C4ADB86F}" sibTransId="{CBDCFB6D-17A1-428D-8928-CEB003C393AC}"/>
    <dgm:cxn modelId="{ADC4265A-B761-4C7F-8C35-072DDD2E2E87}" type="presOf" srcId="{91E0D01F-3B90-4736-88D4-B64FA7DDE10A}" destId="{687071C3-02A2-4978-86CC-A842E6A76558}" srcOrd="0" destOrd="0" presId="urn:microsoft.com/office/officeart/2005/8/layout/vList2"/>
    <dgm:cxn modelId="{C1DD72AD-23C9-4D12-907B-CBCEB72F56CA}" type="presOf" srcId="{238E6385-2E52-42FC-8CF1-C6D7A11DC443}" destId="{4F4BFAC9-E9DB-4EFE-B798-BE5C4ADE1942}" srcOrd="0" destOrd="0" presId="urn:microsoft.com/office/officeart/2005/8/layout/vList2"/>
    <dgm:cxn modelId="{AF57713B-9817-4C7F-8A0D-25E1F1E57C2C}" type="presParOf" srcId="{4F4BFAC9-E9DB-4EFE-B798-BE5C4ADE1942}" destId="{687071C3-02A2-4978-86CC-A842E6A76558}"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238E6385-2E52-42FC-8CF1-C6D7A11DC443}" type="doc">
      <dgm:prSet loTypeId="urn:microsoft.com/office/officeart/2005/8/layout/vList2" loCatId="list" qsTypeId="urn:microsoft.com/office/officeart/2005/8/quickstyle/3d2" qsCatId="3D" csTypeId="urn:microsoft.com/office/officeart/2005/8/colors/accent4_2" csCatId="accent4" phldr="1"/>
      <dgm:spPr/>
      <dgm:t>
        <a:bodyPr/>
        <a:lstStyle/>
        <a:p>
          <a:endParaRPr lang="pt-BR"/>
        </a:p>
      </dgm:t>
    </dgm:pt>
    <dgm:pt modelId="{1CB3D4E7-8C0E-49B4-A024-370DF2255726}">
      <dgm:prSet/>
      <dgm:spPr/>
      <dgm:t>
        <a:bodyPr/>
        <a:lstStyle/>
        <a:p>
          <a:pPr rtl="0"/>
          <a:r>
            <a:rPr lang="pt-BR" dirty="0" smtClean="0"/>
            <a:t>Em 2012, 45.689 pessoas morreram devido a acidentes de trânsito no Brasil. Isso significa um óbito a cada 12 minutos.</a:t>
          </a:r>
          <a:endParaRPr lang="pt-BR" dirty="0"/>
        </a:p>
      </dgm:t>
    </dgm:pt>
    <dgm:pt modelId="{71A27B59-5547-4DE3-AE99-DC1D418FF2D7}" type="parTrans" cxnId="{EF3148E1-8B1C-4DB6-9E67-A6CE536F4E88}">
      <dgm:prSet/>
      <dgm:spPr/>
      <dgm:t>
        <a:bodyPr/>
        <a:lstStyle/>
        <a:p>
          <a:endParaRPr lang="pt-BR"/>
        </a:p>
      </dgm:t>
    </dgm:pt>
    <dgm:pt modelId="{F9099B29-FE12-4CAB-B951-718031C4AF73}" type="sibTrans" cxnId="{EF3148E1-8B1C-4DB6-9E67-A6CE536F4E88}">
      <dgm:prSet/>
      <dgm:spPr/>
      <dgm:t>
        <a:bodyPr/>
        <a:lstStyle/>
        <a:p>
          <a:endParaRPr lang="pt-BR"/>
        </a:p>
      </dgm:t>
    </dgm:pt>
    <dgm:pt modelId="{4F4BFAC9-E9DB-4EFE-B798-BE5C4ADE1942}" type="pres">
      <dgm:prSet presAssocID="{238E6385-2E52-42FC-8CF1-C6D7A11DC443}" presName="linear" presStyleCnt="0">
        <dgm:presLayoutVars>
          <dgm:animLvl val="lvl"/>
          <dgm:resizeHandles val="exact"/>
        </dgm:presLayoutVars>
      </dgm:prSet>
      <dgm:spPr/>
      <dgm:t>
        <a:bodyPr/>
        <a:lstStyle/>
        <a:p>
          <a:endParaRPr lang="pt-BR"/>
        </a:p>
      </dgm:t>
    </dgm:pt>
    <dgm:pt modelId="{800D5055-2317-4936-885D-3060A5123079}" type="pres">
      <dgm:prSet presAssocID="{1CB3D4E7-8C0E-49B4-A024-370DF2255726}" presName="parentText" presStyleLbl="node1" presStyleIdx="0" presStyleCnt="1" custLinFactNeighborX="2164" custLinFactNeighborY="-993">
        <dgm:presLayoutVars>
          <dgm:chMax val="0"/>
          <dgm:bulletEnabled val="1"/>
        </dgm:presLayoutVars>
      </dgm:prSet>
      <dgm:spPr/>
      <dgm:t>
        <a:bodyPr/>
        <a:lstStyle/>
        <a:p>
          <a:endParaRPr lang="pt-BR"/>
        </a:p>
      </dgm:t>
    </dgm:pt>
  </dgm:ptLst>
  <dgm:cxnLst>
    <dgm:cxn modelId="{A2DD5C63-6748-44F2-ABD3-2A25DFB350DB}" type="presOf" srcId="{238E6385-2E52-42FC-8CF1-C6D7A11DC443}" destId="{4F4BFAC9-E9DB-4EFE-B798-BE5C4ADE1942}" srcOrd="0" destOrd="0" presId="urn:microsoft.com/office/officeart/2005/8/layout/vList2"/>
    <dgm:cxn modelId="{EF3148E1-8B1C-4DB6-9E67-A6CE536F4E88}" srcId="{238E6385-2E52-42FC-8CF1-C6D7A11DC443}" destId="{1CB3D4E7-8C0E-49B4-A024-370DF2255726}" srcOrd="0" destOrd="0" parTransId="{71A27B59-5547-4DE3-AE99-DC1D418FF2D7}" sibTransId="{F9099B29-FE12-4CAB-B951-718031C4AF73}"/>
    <dgm:cxn modelId="{B606FC77-31BA-42DB-909E-331C55338325}" type="presOf" srcId="{1CB3D4E7-8C0E-49B4-A024-370DF2255726}" destId="{800D5055-2317-4936-885D-3060A5123079}" srcOrd="0" destOrd="0" presId="urn:microsoft.com/office/officeart/2005/8/layout/vList2"/>
    <dgm:cxn modelId="{7063AD9D-C42C-4C42-BB3B-A50BEEFF99AF}" type="presParOf" srcId="{4F4BFAC9-E9DB-4EFE-B798-BE5C4ADE1942}" destId="{800D5055-2317-4936-885D-3060A512307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0053C7A2-8675-42D5-85D2-DF643B1FA6A0}" type="doc">
      <dgm:prSet loTypeId="urn:microsoft.com/office/officeart/2005/8/layout/radial3" loCatId="relationship" qsTypeId="urn:microsoft.com/office/officeart/2005/8/quickstyle/simple1" qsCatId="simple" csTypeId="urn:microsoft.com/office/officeart/2005/8/colors/accent1_2" csCatId="accent1" phldr="1"/>
      <dgm:spPr/>
      <dgm:t>
        <a:bodyPr/>
        <a:lstStyle/>
        <a:p>
          <a:endParaRPr lang="pt-BR"/>
        </a:p>
      </dgm:t>
    </dgm:pt>
    <dgm:pt modelId="{D4BE6005-074C-4A14-843E-75B80D671C9C}">
      <dgm:prSet/>
      <dgm:spPr/>
      <dgm:t>
        <a:bodyPr/>
        <a:lstStyle/>
        <a:p>
          <a:pPr rtl="0"/>
          <a:r>
            <a:rPr lang="pt-BR" b="1" dirty="0" smtClean="0"/>
            <a:t>QUE ASPECTOS INFLUENCIAM NA CONSTRUÇÃO DESTA REALIDADE?</a:t>
          </a:r>
          <a:endParaRPr lang="pt-BR" dirty="0"/>
        </a:p>
      </dgm:t>
    </dgm:pt>
    <dgm:pt modelId="{EC3AA7E0-F940-4161-88FF-9D3967506D84}" type="parTrans" cxnId="{6A44FB08-DFD0-4FDE-88C8-8CA9A70F8421}">
      <dgm:prSet/>
      <dgm:spPr/>
      <dgm:t>
        <a:bodyPr/>
        <a:lstStyle/>
        <a:p>
          <a:endParaRPr lang="pt-BR"/>
        </a:p>
      </dgm:t>
    </dgm:pt>
    <dgm:pt modelId="{8A79B2A4-64FD-449C-B665-90F966C686C7}" type="sibTrans" cxnId="{6A44FB08-DFD0-4FDE-88C8-8CA9A70F8421}">
      <dgm:prSet/>
      <dgm:spPr/>
      <dgm:t>
        <a:bodyPr/>
        <a:lstStyle/>
        <a:p>
          <a:endParaRPr lang="pt-BR"/>
        </a:p>
      </dgm:t>
    </dgm:pt>
    <dgm:pt modelId="{8F89520F-E01A-4E7A-901C-E957BD182A50}" type="pres">
      <dgm:prSet presAssocID="{0053C7A2-8675-42D5-85D2-DF643B1FA6A0}" presName="composite" presStyleCnt="0">
        <dgm:presLayoutVars>
          <dgm:chMax val="1"/>
          <dgm:dir/>
          <dgm:resizeHandles val="exact"/>
        </dgm:presLayoutVars>
      </dgm:prSet>
      <dgm:spPr/>
      <dgm:t>
        <a:bodyPr/>
        <a:lstStyle/>
        <a:p>
          <a:endParaRPr lang="pt-BR"/>
        </a:p>
      </dgm:t>
    </dgm:pt>
    <dgm:pt modelId="{124F54DA-5CA6-45A5-807A-FF0A6C1F3A56}" type="pres">
      <dgm:prSet presAssocID="{0053C7A2-8675-42D5-85D2-DF643B1FA6A0}" presName="radial" presStyleCnt="0">
        <dgm:presLayoutVars>
          <dgm:animLvl val="ctr"/>
        </dgm:presLayoutVars>
      </dgm:prSet>
      <dgm:spPr/>
    </dgm:pt>
    <dgm:pt modelId="{84ECD269-02CC-4830-97BB-0301A4BF81DC}" type="pres">
      <dgm:prSet presAssocID="{D4BE6005-074C-4A14-843E-75B80D671C9C}" presName="centerShape" presStyleLbl="vennNode1" presStyleIdx="0" presStyleCnt="1"/>
      <dgm:spPr/>
      <dgm:t>
        <a:bodyPr/>
        <a:lstStyle/>
        <a:p>
          <a:endParaRPr lang="pt-BR"/>
        </a:p>
      </dgm:t>
    </dgm:pt>
  </dgm:ptLst>
  <dgm:cxnLst>
    <dgm:cxn modelId="{6A44FB08-DFD0-4FDE-88C8-8CA9A70F8421}" srcId="{0053C7A2-8675-42D5-85D2-DF643B1FA6A0}" destId="{D4BE6005-074C-4A14-843E-75B80D671C9C}" srcOrd="0" destOrd="0" parTransId="{EC3AA7E0-F940-4161-88FF-9D3967506D84}" sibTransId="{8A79B2A4-64FD-449C-B665-90F966C686C7}"/>
    <dgm:cxn modelId="{5054A17C-4C10-4BBB-A95C-3D47F47FE950}" type="presOf" srcId="{0053C7A2-8675-42D5-85D2-DF643B1FA6A0}" destId="{8F89520F-E01A-4E7A-901C-E957BD182A50}" srcOrd="0" destOrd="0" presId="urn:microsoft.com/office/officeart/2005/8/layout/radial3"/>
    <dgm:cxn modelId="{DCA4C5B1-B8EF-46A1-AB64-2C80AC40E05A}" type="presOf" srcId="{D4BE6005-074C-4A14-843E-75B80D671C9C}" destId="{84ECD269-02CC-4830-97BB-0301A4BF81DC}" srcOrd="0" destOrd="0" presId="urn:microsoft.com/office/officeart/2005/8/layout/radial3"/>
    <dgm:cxn modelId="{43B29BED-872B-4C9E-A011-31235FAF898F}" type="presParOf" srcId="{8F89520F-E01A-4E7A-901C-E957BD182A50}" destId="{124F54DA-5CA6-45A5-807A-FF0A6C1F3A56}" srcOrd="0" destOrd="0" presId="urn:microsoft.com/office/officeart/2005/8/layout/radial3"/>
    <dgm:cxn modelId="{21AB84D9-3E81-4D01-8D04-B913CA6060C6}" type="presParOf" srcId="{124F54DA-5CA6-45A5-807A-FF0A6C1F3A56}" destId="{84ECD269-02CC-4830-97BB-0301A4BF81DC}" srcOrd="0" destOrd="0" presId="urn:microsoft.com/office/officeart/2005/8/layout/radial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53767D5-6955-42CE-9F15-C30951C43B2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t-BR"/>
        </a:p>
      </dgm:t>
    </dgm:pt>
    <dgm:pt modelId="{BC92A6B2-446F-4423-854E-2B7BBA5B5F45}">
      <dgm:prSet/>
      <dgm:spPr/>
      <dgm:t>
        <a:bodyPr/>
        <a:lstStyle/>
        <a:p>
          <a:pPr rtl="0"/>
          <a:r>
            <a:rPr lang="pt-BR" smtClean="0"/>
            <a:t>Existe uma formação cidadã?</a:t>
          </a:r>
          <a:endParaRPr lang="pt-BR"/>
        </a:p>
      </dgm:t>
    </dgm:pt>
    <dgm:pt modelId="{41233679-62A9-41F5-921F-E7613B690C43}" type="parTrans" cxnId="{A277E8E9-70A9-4983-9FE5-2AC774CC2EB2}">
      <dgm:prSet/>
      <dgm:spPr/>
      <dgm:t>
        <a:bodyPr/>
        <a:lstStyle/>
        <a:p>
          <a:endParaRPr lang="pt-BR"/>
        </a:p>
      </dgm:t>
    </dgm:pt>
    <dgm:pt modelId="{68416F99-CF88-4E49-99E4-DAE5361FB015}" type="sibTrans" cxnId="{A277E8E9-70A9-4983-9FE5-2AC774CC2EB2}">
      <dgm:prSet/>
      <dgm:spPr/>
      <dgm:t>
        <a:bodyPr/>
        <a:lstStyle/>
        <a:p>
          <a:endParaRPr lang="pt-BR"/>
        </a:p>
      </dgm:t>
    </dgm:pt>
    <dgm:pt modelId="{D04CC71F-6116-4E08-93D3-FECBD8CF368C}">
      <dgm:prSet/>
      <dgm:spPr/>
      <dgm:t>
        <a:bodyPr/>
        <a:lstStyle/>
        <a:p>
          <a:pPr rtl="0"/>
          <a:r>
            <a:rPr lang="pt-BR" smtClean="0"/>
            <a:t>Exemplo adulto?</a:t>
          </a:r>
          <a:endParaRPr lang="pt-BR"/>
        </a:p>
      </dgm:t>
    </dgm:pt>
    <dgm:pt modelId="{F4B99DE3-D609-4164-B637-86F32E3D84B7}" type="parTrans" cxnId="{84C98AB8-9C03-4981-B3A4-22CA55A5A60B}">
      <dgm:prSet/>
      <dgm:spPr/>
      <dgm:t>
        <a:bodyPr/>
        <a:lstStyle/>
        <a:p>
          <a:endParaRPr lang="pt-BR"/>
        </a:p>
      </dgm:t>
    </dgm:pt>
    <dgm:pt modelId="{42B5283E-9ECF-45D7-89BE-342440E7093E}" type="sibTrans" cxnId="{84C98AB8-9C03-4981-B3A4-22CA55A5A60B}">
      <dgm:prSet/>
      <dgm:spPr/>
      <dgm:t>
        <a:bodyPr/>
        <a:lstStyle/>
        <a:p>
          <a:endParaRPr lang="pt-BR"/>
        </a:p>
      </dgm:t>
    </dgm:pt>
    <dgm:pt modelId="{E65255FA-34C0-4ED7-8671-6F7AF77CF0A2}">
      <dgm:prSet/>
      <dgm:spPr/>
      <dgm:t>
        <a:bodyPr/>
        <a:lstStyle/>
        <a:p>
          <a:pPr rtl="0"/>
          <a:r>
            <a:rPr lang="pt-BR" smtClean="0"/>
            <a:t>Ausência da Cultura da Segurança no Trânsito?</a:t>
          </a:r>
          <a:endParaRPr lang="pt-BR"/>
        </a:p>
      </dgm:t>
    </dgm:pt>
    <dgm:pt modelId="{6D9E178B-4FF8-4231-BC2A-754F596DAC48}" type="parTrans" cxnId="{DADD65B1-759A-465B-A85A-D6D7156A4C11}">
      <dgm:prSet/>
      <dgm:spPr/>
      <dgm:t>
        <a:bodyPr/>
        <a:lstStyle/>
        <a:p>
          <a:endParaRPr lang="pt-BR"/>
        </a:p>
      </dgm:t>
    </dgm:pt>
    <dgm:pt modelId="{B8E33C5E-753E-4580-B80C-E3E638FEA397}" type="sibTrans" cxnId="{DADD65B1-759A-465B-A85A-D6D7156A4C11}">
      <dgm:prSet/>
      <dgm:spPr/>
      <dgm:t>
        <a:bodyPr/>
        <a:lstStyle/>
        <a:p>
          <a:endParaRPr lang="pt-BR"/>
        </a:p>
      </dgm:t>
    </dgm:pt>
    <dgm:pt modelId="{67C58F3F-F89A-4324-AB24-BF52AF435027}">
      <dgm:prSet/>
      <dgm:spPr/>
      <dgm:t>
        <a:bodyPr/>
        <a:lstStyle/>
        <a:p>
          <a:pPr rtl="0"/>
          <a:r>
            <a:rPr lang="pt-BR" smtClean="0"/>
            <a:t>A Gestão das Instituições Públicas?</a:t>
          </a:r>
          <a:endParaRPr lang="pt-BR"/>
        </a:p>
      </dgm:t>
    </dgm:pt>
    <dgm:pt modelId="{D43CE7FB-C453-4BB1-A6B2-27413E6DD822}" type="parTrans" cxnId="{ADE7EE21-696C-4350-BCF7-8B855004F342}">
      <dgm:prSet/>
      <dgm:spPr/>
      <dgm:t>
        <a:bodyPr/>
        <a:lstStyle/>
        <a:p>
          <a:endParaRPr lang="pt-BR"/>
        </a:p>
      </dgm:t>
    </dgm:pt>
    <dgm:pt modelId="{38A4EB33-9F7F-4AF2-BD13-C697E05626F4}" type="sibTrans" cxnId="{ADE7EE21-696C-4350-BCF7-8B855004F342}">
      <dgm:prSet/>
      <dgm:spPr/>
      <dgm:t>
        <a:bodyPr/>
        <a:lstStyle/>
        <a:p>
          <a:endParaRPr lang="pt-BR"/>
        </a:p>
      </dgm:t>
    </dgm:pt>
    <dgm:pt modelId="{643408FE-28C4-4B4E-AD5C-FDEF51182FEE}">
      <dgm:prSet/>
      <dgm:spPr/>
      <dgm:t>
        <a:bodyPr/>
        <a:lstStyle/>
        <a:p>
          <a:pPr rtl="0"/>
          <a:r>
            <a:rPr lang="pt-BR" smtClean="0"/>
            <a:t>A Formação dos condutores?</a:t>
          </a:r>
          <a:endParaRPr lang="pt-BR"/>
        </a:p>
      </dgm:t>
    </dgm:pt>
    <dgm:pt modelId="{AB5C50D9-146F-4E0B-BAE1-D8FDB9C6029A}" type="parTrans" cxnId="{001EF869-D7D1-4836-B81B-769C3B279345}">
      <dgm:prSet/>
      <dgm:spPr/>
      <dgm:t>
        <a:bodyPr/>
        <a:lstStyle/>
        <a:p>
          <a:endParaRPr lang="pt-BR"/>
        </a:p>
      </dgm:t>
    </dgm:pt>
    <dgm:pt modelId="{2911FB9B-68EF-4C51-B8AA-416940F4B217}" type="sibTrans" cxnId="{001EF869-D7D1-4836-B81B-769C3B279345}">
      <dgm:prSet/>
      <dgm:spPr/>
      <dgm:t>
        <a:bodyPr/>
        <a:lstStyle/>
        <a:p>
          <a:endParaRPr lang="pt-BR"/>
        </a:p>
      </dgm:t>
    </dgm:pt>
    <dgm:pt modelId="{601838AD-A799-49A5-9F32-216FA4921788}">
      <dgm:prSet/>
      <dgm:spPr/>
      <dgm:t>
        <a:bodyPr/>
        <a:lstStyle/>
        <a:p>
          <a:pPr rtl="0"/>
          <a:r>
            <a:rPr lang="pt-BR" smtClean="0"/>
            <a:t>Banalização dos Acidentes?</a:t>
          </a:r>
          <a:endParaRPr lang="pt-BR"/>
        </a:p>
      </dgm:t>
    </dgm:pt>
    <dgm:pt modelId="{20DE05F5-61CE-4B3C-A606-0D4FA2E60F5D}" type="parTrans" cxnId="{7A600A13-E681-492C-9BE7-4C9CEDC0D1A4}">
      <dgm:prSet/>
      <dgm:spPr/>
      <dgm:t>
        <a:bodyPr/>
        <a:lstStyle/>
        <a:p>
          <a:endParaRPr lang="pt-BR"/>
        </a:p>
      </dgm:t>
    </dgm:pt>
    <dgm:pt modelId="{59AC330D-6746-4C2F-90E9-B6A2C6FDF4A8}" type="sibTrans" cxnId="{7A600A13-E681-492C-9BE7-4C9CEDC0D1A4}">
      <dgm:prSet/>
      <dgm:spPr/>
      <dgm:t>
        <a:bodyPr/>
        <a:lstStyle/>
        <a:p>
          <a:endParaRPr lang="pt-BR"/>
        </a:p>
      </dgm:t>
    </dgm:pt>
    <dgm:pt modelId="{98BFF36A-02EB-4897-AE5A-0322C0A20374}" type="pres">
      <dgm:prSet presAssocID="{F53767D5-6955-42CE-9F15-C30951C43B28}" presName="linear" presStyleCnt="0">
        <dgm:presLayoutVars>
          <dgm:animLvl val="lvl"/>
          <dgm:resizeHandles val="exact"/>
        </dgm:presLayoutVars>
      </dgm:prSet>
      <dgm:spPr/>
      <dgm:t>
        <a:bodyPr/>
        <a:lstStyle/>
        <a:p>
          <a:endParaRPr lang="pt-BR"/>
        </a:p>
      </dgm:t>
    </dgm:pt>
    <dgm:pt modelId="{9BECFD5A-F1A3-4E50-8047-11219CCC9500}" type="pres">
      <dgm:prSet presAssocID="{BC92A6B2-446F-4423-854E-2B7BBA5B5F45}" presName="parentText" presStyleLbl="node1" presStyleIdx="0" presStyleCnt="6">
        <dgm:presLayoutVars>
          <dgm:chMax val="0"/>
          <dgm:bulletEnabled val="1"/>
        </dgm:presLayoutVars>
      </dgm:prSet>
      <dgm:spPr/>
      <dgm:t>
        <a:bodyPr/>
        <a:lstStyle/>
        <a:p>
          <a:endParaRPr lang="pt-BR"/>
        </a:p>
      </dgm:t>
    </dgm:pt>
    <dgm:pt modelId="{6FC2BE24-88EA-4825-B54D-7859FE5AC529}" type="pres">
      <dgm:prSet presAssocID="{68416F99-CF88-4E49-99E4-DAE5361FB015}" presName="spacer" presStyleCnt="0"/>
      <dgm:spPr/>
    </dgm:pt>
    <dgm:pt modelId="{AE1EABE2-74A0-4178-A25A-55F3DDEE08DE}" type="pres">
      <dgm:prSet presAssocID="{D04CC71F-6116-4E08-93D3-FECBD8CF368C}" presName="parentText" presStyleLbl="node1" presStyleIdx="1" presStyleCnt="6">
        <dgm:presLayoutVars>
          <dgm:chMax val="0"/>
          <dgm:bulletEnabled val="1"/>
        </dgm:presLayoutVars>
      </dgm:prSet>
      <dgm:spPr/>
      <dgm:t>
        <a:bodyPr/>
        <a:lstStyle/>
        <a:p>
          <a:endParaRPr lang="pt-BR"/>
        </a:p>
      </dgm:t>
    </dgm:pt>
    <dgm:pt modelId="{A64C36FD-1A1F-4138-8CFA-D48EEADDC6B8}" type="pres">
      <dgm:prSet presAssocID="{42B5283E-9ECF-45D7-89BE-342440E7093E}" presName="spacer" presStyleCnt="0"/>
      <dgm:spPr/>
    </dgm:pt>
    <dgm:pt modelId="{CD1FC8A0-E5EF-4951-AE0C-E5F5BAC7E3EA}" type="pres">
      <dgm:prSet presAssocID="{E65255FA-34C0-4ED7-8671-6F7AF77CF0A2}" presName="parentText" presStyleLbl="node1" presStyleIdx="2" presStyleCnt="6">
        <dgm:presLayoutVars>
          <dgm:chMax val="0"/>
          <dgm:bulletEnabled val="1"/>
        </dgm:presLayoutVars>
      </dgm:prSet>
      <dgm:spPr/>
      <dgm:t>
        <a:bodyPr/>
        <a:lstStyle/>
        <a:p>
          <a:endParaRPr lang="pt-BR"/>
        </a:p>
      </dgm:t>
    </dgm:pt>
    <dgm:pt modelId="{958C360F-F1A3-4EE8-BB81-4997BBE02EBE}" type="pres">
      <dgm:prSet presAssocID="{B8E33C5E-753E-4580-B80C-E3E638FEA397}" presName="spacer" presStyleCnt="0"/>
      <dgm:spPr/>
    </dgm:pt>
    <dgm:pt modelId="{1F1DE79E-AC9E-495B-90DE-ACAD9FEF604A}" type="pres">
      <dgm:prSet presAssocID="{67C58F3F-F89A-4324-AB24-BF52AF435027}" presName="parentText" presStyleLbl="node1" presStyleIdx="3" presStyleCnt="6">
        <dgm:presLayoutVars>
          <dgm:chMax val="0"/>
          <dgm:bulletEnabled val="1"/>
        </dgm:presLayoutVars>
      </dgm:prSet>
      <dgm:spPr/>
      <dgm:t>
        <a:bodyPr/>
        <a:lstStyle/>
        <a:p>
          <a:endParaRPr lang="pt-BR"/>
        </a:p>
      </dgm:t>
    </dgm:pt>
    <dgm:pt modelId="{65E0732A-75EE-42D5-BAEC-74953604A769}" type="pres">
      <dgm:prSet presAssocID="{38A4EB33-9F7F-4AF2-BD13-C697E05626F4}" presName="spacer" presStyleCnt="0"/>
      <dgm:spPr/>
    </dgm:pt>
    <dgm:pt modelId="{63471F79-FB63-42F4-BD88-54AE10484600}" type="pres">
      <dgm:prSet presAssocID="{643408FE-28C4-4B4E-AD5C-FDEF51182FEE}" presName="parentText" presStyleLbl="node1" presStyleIdx="4" presStyleCnt="6">
        <dgm:presLayoutVars>
          <dgm:chMax val="0"/>
          <dgm:bulletEnabled val="1"/>
        </dgm:presLayoutVars>
      </dgm:prSet>
      <dgm:spPr/>
      <dgm:t>
        <a:bodyPr/>
        <a:lstStyle/>
        <a:p>
          <a:endParaRPr lang="pt-BR"/>
        </a:p>
      </dgm:t>
    </dgm:pt>
    <dgm:pt modelId="{8F7B3806-16A2-45EC-B7B7-9CED7F03148F}" type="pres">
      <dgm:prSet presAssocID="{2911FB9B-68EF-4C51-B8AA-416940F4B217}" presName="spacer" presStyleCnt="0"/>
      <dgm:spPr/>
    </dgm:pt>
    <dgm:pt modelId="{D12681D0-7698-48D0-BA18-EEC50FCB5BD9}" type="pres">
      <dgm:prSet presAssocID="{601838AD-A799-49A5-9F32-216FA4921788}" presName="parentText" presStyleLbl="node1" presStyleIdx="5" presStyleCnt="6">
        <dgm:presLayoutVars>
          <dgm:chMax val="0"/>
          <dgm:bulletEnabled val="1"/>
        </dgm:presLayoutVars>
      </dgm:prSet>
      <dgm:spPr/>
      <dgm:t>
        <a:bodyPr/>
        <a:lstStyle/>
        <a:p>
          <a:endParaRPr lang="pt-BR"/>
        </a:p>
      </dgm:t>
    </dgm:pt>
  </dgm:ptLst>
  <dgm:cxnLst>
    <dgm:cxn modelId="{ADE7EE21-696C-4350-BCF7-8B855004F342}" srcId="{F53767D5-6955-42CE-9F15-C30951C43B28}" destId="{67C58F3F-F89A-4324-AB24-BF52AF435027}" srcOrd="3" destOrd="0" parTransId="{D43CE7FB-C453-4BB1-A6B2-27413E6DD822}" sibTransId="{38A4EB33-9F7F-4AF2-BD13-C697E05626F4}"/>
    <dgm:cxn modelId="{84C98AB8-9C03-4981-B3A4-22CA55A5A60B}" srcId="{F53767D5-6955-42CE-9F15-C30951C43B28}" destId="{D04CC71F-6116-4E08-93D3-FECBD8CF368C}" srcOrd="1" destOrd="0" parTransId="{F4B99DE3-D609-4164-B637-86F32E3D84B7}" sibTransId="{42B5283E-9ECF-45D7-89BE-342440E7093E}"/>
    <dgm:cxn modelId="{FB3B08CA-5D59-474B-9EBB-D94A50EE57D7}" type="presOf" srcId="{601838AD-A799-49A5-9F32-216FA4921788}" destId="{D12681D0-7698-48D0-BA18-EEC50FCB5BD9}" srcOrd="0" destOrd="0" presId="urn:microsoft.com/office/officeart/2005/8/layout/vList2"/>
    <dgm:cxn modelId="{773FB800-0EFB-40FE-BADE-713A44305619}" type="presOf" srcId="{D04CC71F-6116-4E08-93D3-FECBD8CF368C}" destId="{AE1EABE2-74A0-4178-A25A-55F3DDEE08DE}" srcOrd="0" destOrd="0" presId="urn:microsoft.com/office/officeart/2005/8/layout/vList2"/>
    <dgm:cxn modelId="{7A600A13-E681-492C-9BE7-4C9CEDC0D1A4}" srcId="{F53767D5-6955-42CE-9F15-C30951C43B28}" destId="{601838AD-A799-49A5-9F32-216FA4921788}" srcOrd="5" destOrd="0" parTransId="{20DE05F5-61CE-4B3C-A606-0D4FA2E60F5D}" sibTransId="{59AC330D-6746-4C2F-90E9-B6A2C6FDF4A8}"/>
    <dgm:cxn modelId="{89092B83-2041-4624-87A8-FA11BFE33026}" type="presOf" srcId="{643408FE-28C4-4B4E-AD5C-FDEF51182FEE}" destId="{63471F79-FB63-42F4-BD88-54AE10484600}" srcOrd="0" destOrd="0" presId="urn:microsoft.com/office/officeart/2005/8/layout/vList2"/>
    <dgm:cxn modelId="{95476968-70BA-4D79-A583-86C688E03C4A}" type="presOf" srcId="{BC92A6B2-446F-4423-854E-2B7BBA5B5F45}" destId="{9BECFD5A-F1A3-4E50-8047-11219CCC9500}" srcOrd="0" destOrd="0" presId="urn:microsoft.com/office/officeart/2005/8/layout/vList2"/>
    <dgm:cxn modelId="{DADD65B1-759A-465B-A85A-D6D7156A4C11}" srcId="{F53767D5-6955-42CE-9F15-C30951C43B28}" destId="{E65255FA-34C0-4ED7-8671-6F7AF77CF0A2}" srcOrd="2" destOrd="0" parTransId="{6D9E178B-4FF8-4231-BC2A-754F596DAC48}" sibTransId="{B8E33C5E-753E-4580-B80C-E3E638FEA397}"/>
    <dgm:cxn modelId="{DB1E02EF-FBB7-43D6-9574-AD1D94058FB1}" type="presOf" srcId="{67C58F3F-F89A-4324-AB24-BF52AF435027}" destId="{1F1DE79E-AC9E-495B-90DE-ACAD9FEF604A}" srcOrd="0" destOrd="0" presId="urn:microsoft.com/office/officeart/2005/8/layout/vList2"/>
    <dgm:cxn modelId="{A277E8E9-70A9-4983-9FE5-2AC774CC2EB2}" srcId="{F53767D5-6955-42CE-9F15-C30951C43B28}" destId="{BC92A6B2-446F-4423-854E-2B7BBA5B5F45}" srcOrd="0" destOrd="0" parTransId="{41233679-62A9-41F5-921F-E7613B690C43}" sibTransId="{68416F99-CF88-4E49-99E4-DAE5361FB015}"/>
    <dgm:cxn modelId="{9C787755-89C1-4E96-AFCB-8A800D23D90C}" type="presOf" srcId="{E65255FA-34C0-4ED7-8671-6F7AF77CF0A2}" destId="{CD1FC8A0-E5EF-4951-AE0C-E5F5BAC7E3EA}" srcOrd="0" destOrd="0" presId="urn:microsoft.com/office/officeart/2005/8/layout/vList2"/>
    <dgm:cxn modelId="{001EF869-D7D1-4836-B81B-769C3B279345}" srcId="{F53767D5-6955-42CE-9F15-C30951C43B28}" destId="{643408FE-28C4-4B4E-AD5C-FDEF51182FEE}" srcOrd="4" destOrd="0" parTransId="{AB5C50D9-146F-4E0B-BAE1-D8FDB9C6029A}" sibTransId="{2911FB9B-68EF-4C51-B8AA-416940F4B217}"/>
    <dgm:cxn modelId="{4391DEB5-B163-4778-AD29-87D0065C45C6}" type="presOf" srcId="{F53767D5-6955-42CE-9F15-C30951C43B28}" destId="{98BFF36A-02EB-4897-AE5A-0322C0A20374}" srcOrd="0" destOrd="0" presId="urn:microsoft.com/office/officeart/2005/8/layout/vList2"/>
    <dgm:cxn modelId="{1D096B1A-CDB1-48C8-BFCF-F7A078CABC23}" type="presParOf" srcId="{98BFF36A-02EB-4897-AE5A-0322C0A20374}" destId="{9BECFD5A-F1A3-4E50-8047-11219CCC9500}" srcOrd="0" destOrd="0" presId="urn:microsoft.com/office/officeart/2005/8/layout/vList2"/>
    <dgm:cxn modelId="{39FCD467-A9CF-47F4-A34F-47FFDAFBE670}" type="presParOf" srcId="{98BFF36A-02EB-4897-AE5A-0322C0A20374}" destId="{6FC2BE24-88EA-4825-B54D-7859FE5AC529}" srcOrd="1" destOrd="0" presId="urn:microsoft.com/office/officeart/2005/8/layout/vList2"/>
    <dgm:cxn modelId="{57B241EC-CA28-42D5-B60A-1ACB2DE315A8}" type="presParOf" srcId="{98BFF36A-02EB-4897-AE5A-0322C0A20374}" destId="{AE1EABE2-74A0-4178-A25A-55F3DDEE08DE}" srcOrd="2" destOrd="0" presId="urn:microsoft.com/office/officeart/2005/8/layout/vList2"/>
    <dgm:cxn modelId="{65D67AD5-F583-488F-B1CB-7974B1880C20}" type="presParOf" srcId="{98BFF36A-02EB-4897-AE5A-0322C0A20374}" destId="{A64C36FD-1A1F-4138-8CFA-D48EEADDC6B8}" srcOrd="3" destOrd="0" presId="urn:microsoft.com/office/officeart/2005/8/layout/vList2"/>
    <dgm:cxn modelId="{27E4D166-4DD5-4964-8FCF-51AAC103C728}" type="presParOf" srcId="{98BFF36A-02EB-4897-AE5A-0322C0A20374}" destId="{CD1FC8A0-E5EF-4951-AE0C-E5F5BAC7E3EA}" srcOrd="4" destOrd="0" presId="urn:microsoft.com/office/officeart/2005/8/layout/vList2"/>
    <dgm:cxn modelId="{DCF34A7E-26BF-49BF-9BBB-4B2658B22E11}" type="presParOf" srcId="{98BFF36A-02EB-4897-AE5A-0322C0A20374}" destId="{958C360F-F1A3-4EE8-BB81-4997BBE02EBE}" srcOrd="5" destOrd="0" presId="urn:microsoft.com/office/officeart/2005/8/layout/vList2"/>
    <dgm:cxn modelId="{BF0471AE-FC90-4220-A965-478D0447175E}" type="presParOf" srcId="{98BFF36A-02EB-4897-AE5A-0322C0A20374}" destId="{1F1DE79E-AC9E-495B-90DE-ACAD9FEF604A}" srcOrd="6" destOrd="0" presId="urn:microsoft.com/office/officeart/2005/8/layout/vList2"/>
    <dgm:cxn modelId="{50B1D77E-B149-4B77-A8B9-0DC994F68CBB}" type="presParOf" srcId="{98BFF36A-02EB-4897-AE5A-0322C0A20374}" destId="{65E0732A-75EE-42D5-BAEC-74953604A769}" srcOrd="7" destOrd="0" presId="urn:microsoft.com/office/officeart/2005/8/layout/vList2"/>
    <dgm:cxn modelId="{C861AE5C-9E73-4936-9864-F939365ED7B4}" type="presParOf" srcId="{98BFF36A-02EB-4897-AE5A-0322C0A20374}" destId="{63471F79-FB63-42F4-BD88-54AE10484600}" srcOrd="8" destOrd="0" presId="urn:microsoft.com/office/officeart/2005/8/layout/vList2"/>
    <dgm:cxn modelId="{88A1400A-CD31-42A5-901A-EC3D344A289C}" type="presParOf" srcId="{98BFF36A-02EB-4897-AE5A-0322C0A20374}" destId="{8F7B3806-16A2-45EC-B7B7-9CED7F03148F}" srcOrd="9" destOrd="0" presId="urn:microsoft.com/office/officeart/2005/8/layout/vList2"/>
    <dgm:cxn modelId="{D5D0783C-C4D9-4D4E-8C10-40BAD3AA11C2}" type="presParOf" srcId="{98BFF36A-02EB-4897-AE5A-0322C0A20374}" destId="{D12681D0-7698-48D0-BA18-EEC50FCB5BD9}"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F5A5F8-E69D-46DA-BD44-5EF3FE67CD22}"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t-BR"/>
        </a:p>
      </dgm:t>
    </dgm:pt>
    <dgm:pt modelId="{D9B5129A-C239-4099-B6A0-FFEFB23E9132}">
      <dgm:prSet/>
      <dgm:spPr/>
      <dgm:t>
        <a:bodyPr/>
        <a:lstStyle/>
        <a:p>
          <a:pPr rtl="0"/>
          <a:r>
            <a:rPr lang="pt-BR" b="1" smtClean="0"/>
            <a:t>Exemplo Adulto</a:t>
          </a:r>
          <a:endParaRPr lang="pt-BR"/>
        </a:p>
      </dgm:t>
    </dgm:pt>
    <dgm:pt modelId="{ED489D23-C6F6-4805-90DC-EDE38D4222E1}" type="parTrans" cxnId="{DCE402A8-5812-4F7A-9C4D-28B341FBADAC}">
      <dgm:prSet/>
      <dgm:spPr/>
      <dgm:t>
        <a:bodyPr/>
        <a:lstStyle/>
        <a:p>
          <a:endParaRPr lang="pt-BR"/>
        </a:p>
      </dgm:t>
    </dgm:pt>
    <dgm:pt modelId="{CA13DA58-3C2C-4351-BFBB-C5DDF8356684}" type="sibTrans" cxnId="{DCE402A8-5812-4F7A-9C4D-28B341FBADAC}">
      <dgm:prSet/>
      <dgm:spPr/>
      <dgm:t>
        <a:bodyPr/>
        <a:lstStyle/>
        <a:p>
          <a:endParaRPr lang="pt-BR"/>
        </a:p>
      </dgm:t>
    </dgm:pt>
    <dgm:pt modelId="{286061A9-4671-4212-AACC-65F814852EAC}" type="pres">
      <dgm:prSet presAssocID="{9EF5A5F8-E69D-46DA-BD44-5EF3FE67CD22}" presName="linear" presStyleCnt="0">
        <dgm:presLayoutVars>
          <dgm:animLvl val="lvl"/>
          <dgm:resizeHandles val="exact"/>
        </dgm:presLayoutVars>
      </dgm:prSet>
      <dgm:spPr/>
      <dgm:t>
        <a:bodyPr/>
        <a:lstStyle/>
        <a:p>
          <a:endParaRPr lang="pt-BR"/>
        </a:p>
      </dgm:t>
    </dgm:pt>
    <dgm:pt modelId="{4C0D8660-352F-4B17-876F-756F1BE1D3D7}" type="pres">
      <dgm:prSet presAssocID="{D9B5129A-C239-4099-B6A0-FFEFB23E9132}" presName="parentText" presStyleLbl="node1" presStyleIdx="0" presStyleCnt="1">
        <dgm:presLayoutVars>
          <dgm:chMax val="0"/>
          <dgm:bulletEnabled val="1"/>
        </dgm:presLayoutVars>
      </dgm:prSet>
      <dgm:spPr/>
      <dgm:t>
        <a:bodyPr/>
        <a:lstStyle/>
        <a:p>
          <a:endParaRPr lang="pt-BR"/>
        </a:p>
      </dgm:t>
    </dgm:pt>
  </dgm:ptLst>
  <dgm:cxnLst>
    <dgm:cxn modelId="{7528C88A-0EAD-48F5-A264-AE8D3885F799}" type="presOf" srcId="{9EF5A5F8-E69D-46DA-BD44-5EF3FE67CD22}" destId="{286061A9-4671-4212-AACC-65F814852EAC}" srcOrd="0" destOrd="0" presId="urn:microsoft.com/office/officeart/2005/8/layout/vList2"/>
    <dgm:cxn modelId="{D5333413-9950-43FA-88B4-8D071D9D32E3}" type="presOf" srcId="{D9B5129A-C239-4099-B6A0-FFEFB23E9132}" destId="{4C0D8660-352F-4B17-876F-756F1BE1D3D7}" srcOrd="0" destOrd="0" presId="urn:microsoft.com/office/officeart/2005/8/layout/vList2"/>
    <dgm:cxn modelId="{DCE402A8-5812-4F7A-9C4D-28B341FBADAC}" srcId="{9EF5A5F8-E69D-46DA-BD44-5EF3FE67CD22}" destId="{D9B5129A-C239-4099-B6A0-FFEFB23E9132}" srcOrd="0" destOrd="0" parTransId="{ED489D23-C6F6-4805-90DC-EDE38D4222E1}" sibTransId="{CA13DA58-3C2C-4351-BFBB-C5DDF8356684}"/>
    <dgm:cxn modelId="{5FF6C8DC-B7DD-448B-B766-C5B720D9F88F}" type="presParOf" srcId="{286061A9-4671-4212-AACC-65F814852EAC}" destId="{4C0D8660-352F-4B17-876F-756F1BE1D3D7}" srcOrd="0" destOrd="0" presId="urn:microsoft.com/office/officeart/2005/8/layout/vList2"/>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D52FCC6B-737D-46D5-814A-2522051A6CD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t-BR"/>
        </a:p>
      </dgm:t>
    </dgm:pt>
    <dgm:pt modelId="{6CCE85C2-A126-4242-8F41-B6FB97E20543}">
      <dgm:prSet/>
      <dgm:spPr/>
      <dgm:t>
        <a:bodyPr/>
        <a:lstStyle/>
        <a:p>
          <a:pPr rtl="0"/>
          <a:r>
            <a:rPr lang="pt-BR" b="1" dirty="0" smtClean="0"/>
            <a:t>FALTA DA CULTURA DA SEGURANÇA</a:t>
          </a:r>
          <a:endParaRPr lang="pt-BR" dirty="0"/>
        </a:p>
      </dgm:t>
    </dgm:pt>
    <dgm:pt modelId="{B8239B3C-42EF-4FB3-8CAF-47052070FD9D}" type="parTrans" cxnId="{B9FD2B70-A970-474F-AA46-E2156A9120CC}">
      <dgm:prSet/>
      <dgm:spPr/>
      <dgm:t>
        <a:bodyPr/>
        <a:lstStyle/>
        <a:p>
          <a:endParaRPr lang="pt-BR"/>
        </a:p>
      </dgm:t>
    </dgm:pt>
    <dgm:pt modelId="{910CF2A3-BBCB-4F4D-AD2A-643931045639}" type="sibTrans" cxnId="{B9FD2B70-A970-474F-AA46-E2156A9120CC}">
      <dgm:prSet/>
      <dgm:spPr/>
      <dgm:t>
        <a:bodyPr/>
        <a:lstStyle/>
        <a:p>
          <a:endParaRPr lang="pt-BR"/>
        </a:p>
      </dgm:t>
    </dgm:pt>
    <dgm:pt modelId="{29EBABD1-FE80-4179-B920-4E26952B0B98}" type="pres">
      <dgm:prSet presAssocID="{D52FCC6B-737D-46D5-814A-2522051A6CD8}" presName="linear" presStyleCnt="0">
        <dgm:presLayoutVars>
          <dgm:animLvl val="lvl"/>
          <dgm:resizeHandles val="exact"/>
        </dgm:presLayoutVars>
      </dgm:prSet>
      <dgm:spPr/>
      <dgm:t>
        <a:bodyPr/>
        <a:lstStyle/>
        <a:p>
          <a:endParaRPr lang="pt-BR"/>
        </a:p>
      </dgm:t>
    </dgm:pt>
    <dgm:pt modelId="{9C43E172-78B1-43EB-B919-F3A1542EF773}" type="pres">
      <dgm:prSet presAssocID="{6CCE85C2-A126-4242-8F41-B6FB97E20543}" presName="parentText" presStyleLbl="node1" presStyleIdx="0" presStyleCnt="1">
        <dgm:presLayoutVars>
          <dgm:chMax val="0"/>
          <dgm:bulletEnabled val="1"/>
        </dgm:presLayoutVars>
      </dgm:prSet>
      <dgm:spPr/>
      <dgm:t>
        <a:bodyPr/>
        <a:lstStyle/>
        <a:p>
          <a:endParaRPr lang="pt-BR"/>
        </a:p>
      </dgm:t>
    </dgm:pt>
  </dgm:ptLst>
  <dgm:cxnLst>
    <dgm:cxn modelId="{B9FD2B70-A970-474F-AA46-E2156A9120CC}" srcId="{D52FCC6B-737D-46D5-814A-2522051A6CD8}" destId="{6CCE85C2-A126-4242-8F41-B6FB97E20543}" srcOrd="0" destOrd="0" parTransId="{B8239B3C-42EF-4FB3-8CAF-47052070FD9D}" sibTransId="{910CF2A3-BBCB-4F4D-AD2A-643931045639}"/>
    <dgm:cxn modelId="{BE373453-B8A9-4C76-A410-AA857D5E754C}" type="presOf" srcId="{6CCE85C2-A126-4242-8F41-B6FB97E20543}" destId="{9C43E172-78B1-43EB-B919-F3A1542EF773}" srcOrd="0" destOrd="0" presId="urn:microsoft.com/office/officeart/2005/8/layout/vList2"/>
    <dgm:cxn modelId="{CC514CC9-591C-4509-A3B4-5DEB56C662BE}" type="presOf" srcId="{D52FCC6B-737D-46D5-814A-2522051A6CD8}" destId="{29EBABD1-FE80-4179-B920-4E26952B0B98}" srcOrd="0" destOrd="0" presId="urn:microsoft.com/office/officeart/2005/8/layout/vList2"/>
    <dgm:cxn modelId="{93695474-9655-4B58-A1F8-C275E64C80EC}" type="presParOf" srcId="{29EBABD1-FE80-4179-B920-4E26952B0B98}" destId="{9C43E172-78B1-43EB-B919-F3A1542EF773}"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F8B9CA6-D050-4E6F-BCFE-E290129BC568}"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t-BR"/>
        </a:p>
      </dgm:t>
    </dgm:pt>
    <dgm:pt modelId="{0AE56000-0A40-40CC-B5F7-84D50F0AC8D1}">
      <dgm:prSet/>
      <dgm:spPr/>
      <dgm:t>
        <a:bodyPr/>
        <a:lstStyle/>
        <a:p>
          <a:pPr algn="ctr" rtl="0"/>
          <a:r>
            <a:rPr lang="pt-BR" dirty="0" smtClean="0"/>
            <a:t>VAMOS REFLETIR?</a:t>
          </a:r>
          <a:endParaRPr lang="pt-BR" dirty="0"/>
        </a:p>
      </dgm:t>
    </dgm:pt>
    <dgm:pt modelId="{74A18884-DB53-46CA-8F2C-1075E74988EB}" type="parTrans" cxnId="{6F846740-DB0B-4E2F-AEFB-44F6AC426DE8}">
      <dgm:prSet/>
      <dgm:spPr/>
      <dgm:t>
        <a:bodyPr/>
        <a:lstStyle/>
        <a:p>
          <a:endParaRPr lang="pt-BR"/>
        </a:p>
      </dgm:t>
    </dgm:pt>
    <dgm:pt modelId="{EB344751-7556-46F3-86D7-4D9BABBB1942}" type="sibTrans" cxnId="{6F846740-DB0B-4E2F-AEFB-44F6AC426DE8}">
      <dgm:prSet/>
      <dgm:spPr/>
      <dgm:t>
        <a:bodyPr/>
        <a:lstStyle/>
        <a:p>
          <a:endParaRPr lang="pt-BR"/>
        </a:p>
      </dgm:t>
    </dgm:pt>
    <dgm:pt modelId="{54E16C35-25B3-44E9-A44B-8E42A4C2CFBC}" type="pres">
      <dgm:prSet presAssocID="{9F8B9CA6-D050-4E6F-BCFE-E290129BC568}" presName="linear" presStyleCnt="0">
        <dgm:presLayoutVars>
          <dgm:animLvl val="lvl"/>
          <dgm:resizeHandles val="exact"/>
        </dgm:presLayoutVars>
      </dgm:prSet>
      <dgm:spPr/>
      <dgm:t>
        <a:bodyPr/>
        <a:lstStyle/>
        <a:p>
          <a:endParaRPr lang="pt-BR"/>
        </a:p>
      </dgm:t>
    </dgm:pt>
    <dgm:pt modelId="{82852E53-56DE-4EAC-BEDF-65D01007E4F0}" type="pres">
      <dgm:prSet presAssocID="{0AE56000-0A40-40CC-B5F7-84D50F0AC8D1}" presName="parentText" presStyleLbl="node1" presStyleIdx="0" presStyleCnt="1">
        <dgm:presLayoutVars>
          <dgm:chMax val="0"/>
          <dgm:bulletEnabled val="1"/>
        </dgm:presLayoutVars>
      </dgm:prSet>
      <dgm:spPr/>
      <dgm:t>
        <a:bodyPr/>
        <a:lstStyle/>
        <a:p>
          <a:endParaRPr lang="pt-BR"/>
        </a:p>
      </dgm:t>
    </dgm:pt>
  </dgm:ptLst>
  <dgm:cxnLst>
    <dgm:cxn modelId="{6F846740-DB0B-4E2F-AEFB-44F6AC426DE8}" srcId="{9F8B9CA6-D050-4E6F-BCFE-E290129BC568}" destId="{0AE56000-0A40-40CC-B5F7-84D50F0AC8D1}" srcOrd="0" destOrd="0" parTransId="{74A18884-DB53-46CA-8F2C-1075E74988EB}" sibTransId="{EB344751-7556-46F3-86D7-4D9BABBB1942}"/>
    <dgm:cxn modelId="{470BCBEA-20FA-4E0C-8A32-2112D95180B9}" type="presOf" srcId="{9F8B9CA6-D050-4E6F-BCFE-E290129BC568}" destId="{54E16C35-25B3-44E9-A44B-8E42A4C2CFBC}" srcOrd="0" destOrd="0" presId="urn:microsoft.com/office/officeart/2005/8/layout/vList2"/>
    <dgm:cxn modelId="{B922F4AA-D136-4160-A02A-4F552B6D49D4}" type="presOf" srcId="{0AE56000-0A40-40CC-B5F7-84D50F0AC8D1}" destId="{82852E53-56DE-4EAC-BEDF-65D01007E4F0}" srcOrd="0" destOrd="0" presId="urn:microsoft.com/office/officeart/2005/8/layout/vList2"/>
    <dgm:cxn modelId="{891FE7C6-5A2B-4FAE-9CB7-4527AA31663D}" type="presParOf" srcId="{54E16C35-25B3-44E9-A44B-8E42A4C2CFBC}" destId="{82852E53-56DE-4EAC-BEDF-65D01007E4F0}"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CA8FCAA-08F6-4ADF-ACFC-FAE655366B54}"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t-BR"/>
        </a:p>
      </dgm:t>
    </dgm:pt>
    <dgm:pt modelId="{A8F5FEFC-E788-4712-B65B-BC2377E412F5}">
      <dgm:prSet/>
      <dgm:spPr/>
      <dgm:t>
        <a:bodyPr/>
        <a:lstStyle/>
        <a:p>
          <a:pPr rtl="0"/>
          <a:r>
            <a:rPr lang="pt-BR" dirty="0" smtClean="0"/>
            <a:t>Todo evento não premeditado de que resulte dano em veículo ou na sua carga e/ou lesões em pessoas e/ou animais, em que pelo menos uma das partes esteja em movimento nas vias terrestres ou áreas abertas ao público. Pode originar-se, terminar ou envolver veículo parcialmente na via pública. 		ABNT</a:t>
          </a:r>
          <a:endParaRPr lang="pt-BR" dirty="0"/>
        </a:p>
      </dgm:t>
    </dgm:pt>
    <dgm:pt modelId="{74FC167B-FC8F-4F3F-BE7A-3BAEB0666A22}" type="parTrans" cxnId="{18195542-192F-47D7-978D-39B96F449F2A}">
      <dgm:prSet/>
      <dgm:spPr/>
      <dgm:t>
        <a:bodyPr/>
        <a:lstStyle/>
        <a:p>
          <a:endParaRPr lang="pt-BR"/>
        </a:p>
      </dgm:t>
    </dgm:pt>
    <dgm:pt modelId="{4471392A-27F4-4026-9786-60D4B1FC50DE}" type="sibTrans" cxnId="{18195542-192F-47D7-978D-39B96F449F2A}">
      <dgm:prSet/>
      <dgm:spPr/>
      <dgm:t>
        <a:bodyPr/>
        <a:lstStyle/>
        <a:p>
          <a:endParaRPr lang="pt-BR"/>
        </a:p>
      </dgm:t>
    </dgm:pt>
    <dgm:pt modelId="{5F6EE80C-C23F-43F4-A363-8D90AC009D0E}" type="pres">
      <dgm:prSet presAssocID="{ECA8FCAA-08F6-4ADF-ACFC-FAE655366B54}" presName="linear" presStyleCnt="0">
        <dgm:presLayoutVars>
          <dgm:animLvl val="lvl"/>
          <dgm:resizeHandles val="exact"/>
        </dgm:presLayoutVars>
      </dgm:prSet>
      <dgm:spPr/>
      <dgm:t>
        <a:bodyPr/>
        <a:lstStyle/>
        <a:p>
          <a:endParaRPr lang="pt-BR"/>
        </a:p>
      </dgm:t>
    </dgm:pt>
    <dgm:pt modelId="{C9B3CC64-27EB-489F-B7A6-79E9FD4935E9}" type="pres">
      <dgm:prSet presAssocID="{A8F5FEFC-E788-4712-B65B-BC2377E412F5}" presName="parentText" presStyleLbl="node1" presStyleIdx="0" presStyleCnt="1">
        <dgm:presLayoutVars>
          <dgm:chMax val="0"/>
          <dgm:bulletEnabled val="1"/>
        </dgm:presLayoutVars>
      </dgm:prSet>
      <dgm:spPr/>
      <dgm:t>
        <a:bodyPr/>
        <a:lstStyle/>
        <a:p>
          <a:endParaRPr lang="pt-BR"/>
        </a:p>
      </dgm:t>
    </dgm:pt>
  </dgm:ptLst>
  <dgm:cxnLst>
    <dgm:cxn modelId="{E7C96B3B-8C14-40AF-9435-659082D1305B}" type="presOf" srcId="{ECA8FCAA-08F6-4ADF-ACFC-FAE655366B54}" destId="{5F6EE80C-C23F-43F4-A363-8D90AC009D0E}" srcOrd="0" destOrd="0" presId="urn:microsoft.com/office/officeart/2005/8/layout/vList2"/>
    <dgm:cxn modelId="{5BC10EAF-2579-4BA1-96AA-6782502E91AD}" type="presOf" srcId="{A8F5FEFC-E788-4712-B65B-BC2377E412F5}" destId="{C9B3CC64-27EB-489F-B7A6-79E9FD4935E9}" srcOrd="0" destOrd="0" presId="urn:microsoft.com/office/officeart/2005/8/layout/vList2"/>
    <dgm:cxn modelId="{18195542-192F-47D7-978D-39B96F449F2A}" srcId="{ECA8FCAA-08F6-4ADF-ACFC-FAE655366B54}" destId="{A8F5FEFC-E788-4712-B65B-BC2377E412F5}" srcOrd="0" destOrd="0" parTransId="{74FC167B-FC8F-4F3F-BE7A-3BAEB0666A22}" sibTransId="{4471392A-27F4-4026-9786-60D4B1FC50DE}"/>
    <dgm:cxn modelId="{8B2A96B4-BC51-41B4-AE7F-7010E2E56F25}" type="presParOf" srcId="{5F6EE80C-C23F-43F4-A363-8D90AC009D0E}" destId="{C9B3CC64-27EB-489F-B7A6-79E9FD4935E9}"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03E9143-B3BE-4B01-B924-0A2D24BB40D7}"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pt-BR"/>
        </a:p>
      </dgm:t>
    </dgm:pt>
    <dgm:pt modelId="{C02CBC5A-79DD-4BB7-A49B-771527697E00}">
      <dgm:prSet/>
      <dgm:spPr/>
      <dgm:t>
        <a:bodyPr/>
        <a:lstStyle/>
        <a:p>
          <a:pPr rtl="0"/>
          <a:r>
            <a:rPr lang="pt-BR" dirty="0" smtClean="0"/>
            <a:t>A Resolução recomenda aos países membro a elaboração de um plano diretor para guiar as ações nessa área no decênio, tendo como meta estabilizar e reduzir os acidentes de trânsito em todo o mundo e foi elaborada com base em estudos da Organização Mundial de Saúde que estimou, em 2009, cerca de 1,3 milhões de mortes por acidente de trânsito em 178 países. De acordo com os estudos da OMS, o Brasil aparece em 5º lugar entre os países recordistas em acidentes de trânsito precedido pela Índia, China, EUA e Rússia.</a:t>
          </a:r>
          <a:endParaRPr lang="pt-BR" dirty="0"/>
        </a:p>
      </dgm:t>
    </dgm:pt>
    <dgm:pt modelId="{58BF230C-6EB0-4AEE-9099-E0FA127F69D3}" type="parTrans" cxnId="{022C6027-2C6A-4573-8D49-48B7DAF84509}">
      <dgm:prSet/>
      <dgm:spPr/>
      <dgm:t>
        <a:bodyPr/>
        <a:lstStyle/>
        <a:p>
          <a:endParaRPr lang="pt-BR"/>
        </a:p>
      </dgm:t>
    </dgm:pt>
    <dgm:pt modelId="{135652E4-1223-4406-BDCF-3257B435AFDB}" type="sibTrans" cxnId="{022C6027-2C6A-4573-8D49-48B7DAF84509}">
      <dgm:prSet/>
      <dgm:spPr/>
      <dgm:t>
        <a:bodyPr/>
        <a:lstStyle/>
        <a:p>
          <a:endParaRPr lang="pt-BR"/>
        </a:p>
      </dgm:t>
    </dgm:pt>
    <dgm:pt modelId="{50CEB7D4-F1D0-499B-A790-4D4BE97191F5}" type="pres">
      <dgm:prSet presAssocID="{803E9143-B3BE-4B01-B924-0A2D24BB40D7}" presName="linear" presStyleCnt="0">
        <dgm:presLayoutVars>
          <dgm:animLvl val="lvl"/>
          <dgm:resizeHandles val="exact"/>
        </dgm:presLayoutVars>
      </dgm:prSet>
      <dgm:spPr/>
      <dgm:t>
        <a:bodyPr/>
        <a:lstStyle/>
        <a:p>
          <a:endParaRPr lang="pt-BR"/>
        </a:p>
      </dgm:t>
    </dgm:pt>
    <dgm:pt modelId="{424A62B1-D0B6-4A6B-8373-0067D44FB78D}" type="pres">
      <dgm:prSet presAssocID="{C02CBC5A-79DD-4BB7-A49B-771527697E00}" presName="parentText" presStyleLbl="node1" presStyleIdx="0" presStyleCnt="1">
        <dgm:presLayoutVars>
          <dgm:chMax val="0"/>
          <dgm:bulletEnabled val="1"/>
        </dgm:presLayoutVars>
      </dgm:prSet>
      <dgm:spPr/>
      <dgm:t>
        <a:bodyPr/>
        <a:lstStyle/>
        <a:p>
          <a:endParaRPr lang="pt-BR"/>
        </a:p>
      </dgm:t>
    </dgm:pt>
  </dgm:ptLst>
  <dgm:cxnLst>
    <dgm:cxn modelId="{022C6027-2C6A-4573-8D49-48B7DAF84509}" srcId="{803E9143-B3BE-4B01-B924-0A2D24BB40D7}" destId="{C02CBC5A-79DD-4BB7-A49B-771527697E00}" srcOrd="0" destOrd="0" parTransId="{58BF230C-6EB0-4AEE-9099-E0FA127F69D3}" sibTransId="{135652E4-1223-4406-BDCF-3257B435AFDB}"/>
    <dgm:cxn modelId="{B921C205-DB6E-4DD4-970F-2959438DE6F5}" type="presOf" srcId="{C02CBC5A-79DD-4BB7-A49B-771527697E00}" destId="{424A62B1-D0B6-4A6B-8373-0067D44FB78D}" srcOrd="0" destOrd="0" presId="urn:microsoft.com/office/officeart/2005/8/layout/vList2"/>
    <dgm:cxn modelId="{A4412AA4-BD72-448B-B44F-5E59D18745CF}" type="presOf" srcId="{803E9143-B3BE-4B01-B924-0A2D24BB40D7}" destId="{50CEB7D4-F1D0-499B-A790-4D4BE97191F5}" srcOrd="0" destOrd="0" presId="urn:microsoft.com/office/officeart/2005/8/layout/vList2"/>
    <dgm:cxn modelId="{97A5420F-63EB-47CB-ADCD-C04F9EAD766D}" type="presParOf" srcId="{50CEB7D4-F1D0-499B-A790-4D4BE97191F5}" destId="{424A62B1-D0B6-4A6B-8373-0067D44FB78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A4B68A9-960E-43DA-A571-5A0E0E5413AA}"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pt-BR"/>
        </a:p>
      </dgm:t>
    </dgm:pt>
    <dgm:pt modelId="{41D82D37-15ED-4A87-8088-EFD16EE5BBD4}">
      <dgm:prSet/>
      <dgm:spPr/>
      <dgm:t>
        <a:bodyPr/>
        <a:lstStyle/>
        <a:p>
          <a:pPr rtl="0"/>
          <a:r>
            <a:rPr lang="pt-BR" b="1" smtClean="0"/>
            <a:t>APRESENTAÇÃO CONSTRUÍDA COM INFORMAÇÕES OBTIDAS NOS SITES DO OBSERVATÓRIO NACIONAL DE SEGURANÇA VIÁRIA E DA SEGURADORA LÍDER - DPVAT</a:t>
          </a:r>
          <a:endParaRPr lang="pt-BR"/>
        </a:p>
      </dgm:t>
    </dgm:pt>
    <dgm:pt modelId="{E18B5715-A052-463D-982B-3FB6E01D8E24}" type="parTrans" cxnId="{EF6E8224-309C-4FD5-B512-727E64CBB744}">
      <dgm:prSet/>
      <dgm:spPr/>
      <dgm:t>
        <a:bodyPr/>
        <a:lstStyle/>
        <a:p>
          <a:endParaRPr lang="pt-BR"/>
        </a:p>
      </dgm:t>
    </dgm:pt>
    <dgm:pt modelId="{EBD6B4B9-CC48-4230-A521-2B5BDA426568}" type="sibTrans" cxnId="{EF6E8224-309C-4FD5-B512-727E64CBB744}">
      <dgm:prSet/>
      <dgm:spPr/>
      <dgm:t>
        <a:bodyPr/>
        <a:lstStyle/>
        <a:p>
          <a:endParaRPr lang="pt-BR"/>
        </a:p>
      </dgm:t>
    </dgm:pt>
    <dgm:pt modelId="{D55705AA-A39B-45DB-863A-668C90B70520}" type="pres">
      <dgm:prSet presAssocID="{DA4B68A9-960E-43DA-A571-5A0E0E5413AA}" presName="linear" presStyleCnt="0">
        <dgm:presLayoutVars>
          <dgm:animLvl val="lvl"/>
          <dgm:resizeHandles val="exact"/>
        </dgm:presLayoutVars>
      </dgm:prSet>
      <dgm:spPr/>
      <dgm:t>
        <a:bodyPr/>
        <a:lstStyle/>
        <a:p>
          <a:endParaRPr lang="pt-BR"/>
        </a:p>
      </dgm:t>
    </dgm:pt>
    <dgm:pt modelId="{E4762A93-98A8-4CD6-956B-E21022DE5206}" type="pres">
      <dgm:prSet presAssocID="{41D82D37-15ED-4A87-8088-EFD16EE5BBD4}" presName="parentText" presStyleLbl="node1" presStyleIdx="0" presStyleCnt="1">
        <dgm:presLayoutVars>
          <dgm:chMax val="0"/>
          <dgm:bulletEnabled val="1"/>
        </dgm:presLayoutVars>
      </dgm:prSet>
      <dgm:spPr/>
      <dgm:t>
        <a:bodyPr/>
        <a:lstStyle/>
        <a:p>
          <a:endParaRPr lang="pt-BR"/>
        </a:p>
      </dgm:t>
    </dgm:pt>
  </dgm:ptLst>
  <dgm:cxnLst>
    <dgm:cxn modelId="{EF6E8224-309C-4FD5-B512-727E64CBB744}" srcId="{DA4B68A9-960E-43DA-A571-5A0E0E5413AA}" destId="{41D82D37-15ED-4A87-8088-EFD16EE5BBD4}" srcOrd="0" destOrd="0" parTransId="{E18B5715-A052-463D-982B-3FB6E01D8E24}" sibTransId="{EBD6B4B9-CC48-4230-A521-2B5BDA426568}"/>
    <dgm:cxn modelId="{666402C3-A65C-4BCA-AB01-BA87EE4423B5}" type="presOf" srcId="{DA4B68A9-960E-43DA-A571-5A0E0E5413AA}" destId="{D55705AA-A39B-45DB-863A-668C90B70520}" srcOrd="0" destOrd="0" presId="urn:microsoft.com/office/officeart/2005/8/layout/vList2"/>
    <dgm:cxn modelId="{75EBF0E5-0EBF-4B88-AB88-7B00AC0532D8}" type="presOf" srcId="{41D82D37-15ED-4A87-8088-EFD16EE5BBD4}" destId="{E4762A93-98A8-4CD6-956B-E21022DE5206}" srcOrd="0" destOrd="0" presId="urn:microsoft.com/office/officeart/2005/8/layout/vList2"/>
    <dgm:cxn modelId="{2DFBE340-AAF6-4FCE-99B7-13A977479A7B}" type="presParOf" srcId="{D55705AA-A39B-45DB-863A-668C90B70520}" destId="{E4762A93-98A8-4CD6-956B-E21022DE5206}"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480D854-FC9E-486C-9836-61445718C471}"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pt-BR"/>
        </a:p>
      </dgm:t>
    </dgm:pt>
    <dgm:pt modelId="{1BDF7C81-DEF8-43B5-AAC5-3DD9262B3AC1}">
      <dgm:prSet/>
      <dgm:spPr/>
      <dgm:t>
        <a:bodyPr/>
        <a:lstStyle/>
        <a:p>
          <a:pPr rtl="0"/>
          <a:r>
            <a:rPr lang="pt-BR" dirty="0" smtClean="0"/>
            <a:t>Acidentes de trânsito são a principal causa de óbito entre jovens de 15 a 29 anos.</a:t>
          </a:r>
          <a:endParaRPr lang="pt-BR" dirty="0"/>
        </a:p>
      </dgm:t>
    </dgm:pt>
    <dgm:pt modelId="{06AB6342-7AA8-4683-B7AF-8FC2F6E9E548}" type="parTrans" cxnId="{09D7764D-D55B-466C-BA6E-E7F6AFA46B6B}">
      <dgm:prSet/>
      <dgm:spPr/>
      <dgm:t>
        <a:bodyPr/>
        <a:lstStyle/>
        <a:p>
          <a:endParaRPr lang="pt-BR"/>
        </a:p>
      </dgm:t>
    </dgm:pt>
    <dgm:pt modelId="{D79969E7-6FB8-4238-B496-82863987A532}" type="sibTrans" cxnId="{09D7764D-D55B-466C-BA6E-E7F6AFA46B6B}">
      <dgm:prSet/>
      <dgm:spPr/>
      <dgm:t>
        <a:bodyPr/>
        <a:lstStyle/>
        <a:p>
          <a:endParaRPr lang="pt-BR"/>
        </a:p>
      </dgm:t>
    </dgm:pt>
    <dgm:pt modelId="{23888EB7-18A9-48E1-9E47-0112EE54A561}">
      <dgm:prSet/>
      <dgm:spPr/>
      <dgm:t>
        <a:bodyPr/>
        <a:lstStyle/>
        <a:p>
          <a:r>
            <a:rPr lang="pt-BR" dirty="0" smtClean="0"/>
            <a:t>Para cada óbito, até 50 pessoas ficam feridas devido a acidentes de trânsito.</a:t>
          </a:r>
          <a:endParaRPr lang="pt-BR" dirty="0"/>
        </a:p>
      </dgm:t>
    </dgm:pt>
    <dgm:pt modelId="{6F09F50F-1356-4003-86CB-E3B109313A6A}" type="parTrans" cxnId="{F3C823BA-12B8-41AD-A505-253345659996}">
      <dgm:prSet/>
      <dgm:spPr/>
      <dgm:t>
        <a:bodyPr/>
        <a:lstStyle/>
        <a:p>
          <a:endParaRPr lang="pt-BR"/>
        </a:p>
      </dgm:t>
    </dgm:pt>
    <dgm:pt modelId="{F26839EB-2980-4198-99CB-F50591F1A902}" type="sibTrans" cxnId="{F3C823BA-12B8-41AD-A505-253345659996}">
      <dgm:prSet/>
      <dgm:spPr/>
      <dgm:t>
        <a:bodyPr/>
        <a:lstStyle/>
        <a:p>
          <a:endParaRPr lang="pt-BR"/>
        </a:p>
      </dgm:t>
    </dgm:pt>
    <dgm:pt modelId="{85824950-C101-40CB-9888-202EF31B6DA1}">
      <dgm:prSet/>
      <dgm:spPr/>
      <dgm:t>
        <a:bodyPr/>
        <a:lstStyle/>
        <a:p>
          <a:r>
            <a:rPr lang="pt-BR" dirty="0" smtClean="0"/>
            <a:t>Homens de 15 a 44 anos representam mais 77% das mortes no trânsito.</a:t>
          </a:r>
          <a:endParaRPr lang="pt-BR" dirty="0"/>
        </a:p>
      </dgm:t>
    </dgm:pt>
    <dgm:pt modelId="{1F007A30-8A44-44CD-B830-EBEF8B740CEA}" type="parTrans" cxnId="{54188AC1-B9C5-4082-9294-1B16178941F1}">
      <dgm:prSet/>
      <dgm:spPr/>
      <dgm:t>
        <a:bodyPr/>
        <a:lstStyle/>
        <a:p>
          <a:endParaRPr lang="pt-BR"/>
        </a:p>
      </dgm:t>
    </dgm:pt>
    <dgm:pt modelId="{AD2F89B5-6FB6-461C-B809-D294CD129472}" type="sibTrans" cxnId="{54188AC1-B9C5-4082-9294-1B16178941F1}">
      <dgm:prSet/>
      <dgm:spPr/>
      <dgm:t>
        <a:bodyPr/>
        <a:lstStyle/>
        <a:p>
          <a:endParaRPr lang="pt-BR"/>
        </a:p>
      </dgm:t>
    </dgm:pt>
    <dgm:pt modelId="{7DB27B28-71A9-4711-AEC3-0B58F985DD15}">
      <dgm:prSet/>
      <dgm:spPr/>
      <dgm:t>
        <a:bodyPr/>
        <a:lstStyle/>
        <a:p>
          <a:r>
            <a:rPr lang="pt-BR" dirty="0" smtClean="0"/>
            <a:t>Entre 2007 e 2010 o número de óbitos no trânsito aumentou de forma preocupante em 87 países.</a:t>
          </a:r>
          <a:endParaRPr lang="pt-BR" dirty="0"/>
        </a:p>
      </dgm:t>
    </dgm:pt>
    <dgm:pt modelId="{B097CC54-6894-425F-9E68-8C21B9293FE7}" type="parTrans" cxnId="{D0B25E2F-1EF1-40B8-A187-87889A0B5E6C}">
      <dgm:prSet/>
      <dgm:spPr/>
      <dgm:t>
        <a:bodyPr/>
        <a:lstStyle/>
        <a:p>
          <a:endParaRPr lang="pt-BR"/>
        </a:p>
      </dgm:t>
    </dgm:pt>
    <dgm:pt modelId="{12B58A2F-6947-468A-9B97-9ABA8336A4C4}" type="sibTrans" cxnId="{D0B25E2F-1EF1-40B8-A187-87889A0B5E6C}">
      <dgm:prSet/>
      <dgm:spPr/>
      <dgm:t>
        <a:bodyPr/>
        <a:lstStyle/>
        <a:p>
          <a:endParaRPr lang="pt-BR"/>
        </a:p>
      </dgm:t>
    </dgm:pt>
    <dgm:pt modelId="{BD96C9C3-FE6C-40A5-B153-F6EBBDEE04FC}" type="pres">
      <dgm:prSet presAssocID="{6480D854-FC9E-486C-9836-61445718C471}" presName="matrix" presStyleCnt="0">
        <dgm:presLayoutVars>
          <dgm:chMax val="1"/>
          <dgm:dir/>
          <dgm:resizeHandles val="exact"/>
        </dgm:presLayoutVars>
      </dgm:prSet>
      <dgm:spPr/>
      <dgm:t>
        <a:bodyPr/>
        <a:lstStyle/>
        <a:p>
          <a:endParaRPr lang="pt-BR"/>
        </a:p>
      </dgm:t>
    </dgm:pt>
    <dgm:pt modelId="{EE0BD653-0AEE-4461-B065-58A951B6BFA0}" type="pres">
      <dgm:prSet presAssocID="{6480D854-FC9E-486C-9836-61445718C471}" presName="diamond" presStyleLbl="bgShp" presStyleIdx="0" presStyleCnt="1" custLinFactNeighborY="1235"/>
      <dgm:spPr/>
    </dgm:pt>
    <dgm:pt modelId="{C586B21D-29FF-4DD9-B8C7-CE878112EA91}" type="pres">
      <dgm:prSet presAssocID="{6480D854-FC9E-486C-9836-61445718C471}" presName="quad1" presStyleLbl="node1" presStyleIdx="0" presStyleCnt="4" custLinFactNeighborX="2200">
        <dgm:presLayoutVars>
          <dgm:chMax val="0"/>
          <dgm:chPref val="0"/>
          <dgm:bulletEnabled val="1"/>
        </dgm:presLayoutVars>
      </dgm:prSet>
      <dgm:spPr/>
      <dgm:t>
        <a:bodyPr/>
        <a:lstStyle/>
        <a:p>
          <a:endParaRPr lang="pt-BR"/>
        </a:p>
      </dgm:t>
    </dgm:pt>
    <dgm:pt modelId="{6D3533FC-A7E2-4E99-928C-2B0B11DF37A8}" type="pres">
      <dgm:prSet presAssocID="{6480D854-FC9E-486C-9836-61445718C471}" presName="quad2" presStyleLbl="node1" presStyleIdx="1" presStyleCnt="4" custLinFactNeighborX="2200">
        <dgm:presLayoutVars>
          <dgm:chMax val="0"/>
          <dgm:chPref val="0"/>
          <dgm:bulletEnabled val="1"/>
        </dgm:presLayoutVars>
      </dgm:prSet>
      <dgm:spPr/>
      <dgm:t>
        <a:bodyPr/>
        <a:lstStyle/>
        <a:p>
          <a:endParaRPr lang="pt-BR"/>
        </a:p>
      </dgm:t>
    </dgm:pt>
    <dgm:pt modelId="{4B9E6EF4-E077-4931-8216-948867316C5F}" type="pres">
      <dgm:prSet presAssocID="{6480D854-FC9E-486C-9836-61445718C471}" presName="quad3" presStyleLbl="node1" presStyleIdx="2" presStyleCnt="4" custLinFactNeighborX="2200">
        <dgm:presLayoutVars>
          <dgm:chMax val="0"/>
          <dgm:chPref val="0"/>
          <dgm:bulletEnabled val="1"/>
        </dgm:presLayoutVars>
      </dgm:prSet>
      <dgm:spPr/>
      <dgm:t>
        <a:bodyPr/>
        <a:lstStyle/>
        <a:p>
          <a:endParaRPr lang="pt-BR"/>
        </a:p>
      </dgm:t>
    </dgm:pt>
    <dgm:pt modelId="{6D13268B-9072-4227-BC76-3362B57160C9}" type="pres">
      <dgm:prSet presAssocID="{6480D854-FC9E-486C-9836-61445718C471}" presName="quad4" presStyleLbl="node1" presStyleIdx="3" presStyleCnt="4" custLinFactNeighborX="2200">
        <dgm:presLayoutVars>
          <dgm:chMax val="0"/>
          <dgm:chPref val="0"/>
          <dgm:bulletEnabled val="1"/>
        </dgm:presLayoutVars>
      </dgm:prSet>
      <dgm:spPr/>
      <dgm:t>
        <a:bodyPr/>
        <a:lstStyle/>
        <a:p>
          <a:endParaRPr lang="pt-BR"/>
        </a:p>
      </dgm:t>
    </dgm:pt>
  </dgm:ptLst>
  <dgm:cxnLst>
    <dgm:cxn modelId="{5EF1A9F9-1D01-4FBE-9B7C-A9D2F725C74E}" type="presOf" srcId="{7DB27B28-71A9-4711-AEC3-0B58F985DD15}" destId="{6D13268B-9072-4227-BC76-3362B57160C9}" srcOrd="0" destOrd="0" presId="urn:microsoft.com/office/officeart/2005/8/layout/matrix3"/>
    <dgm:cxn modelId="{FDB3C14A-DF8B-496F-9314-CB43AFF362AA}" type="presOf" srcId="{1BDF7C81-DEF8-43B5-AAC5-3DD9262B3AC1}" destId="{C586B21D-29FF-4DD9-B8C7-CE878112EA91}" srcOrd="0" destOrd="0" presId="urn:microsoft.com/office/officeart/2005/8/layout/matrix3"/>
    <dgm:cxn modelId="{D0B25E2F-1EF1-40B8-A187-87889A0B5E6C}" srcId="{6480D854-FC9E-486C-9836-61445718C471}" destId="{7DB27B28-71A9-4711-AEC3-0B58F985DD15}" srcOrd="3" destOrd="0" parTransId="{B097CC54-6894-425F-9E68-8C21B9293FE7}" sibTransId="{12B58A2F-6947-468A-9B97-9ABA8336A4C4}"/>
    <dgm:cxn modelId="{F3C823BA-12B8-41AD-A505-253345659996}" srcId="{6480D854-FC9E-486C-9836-61445718C471}" destId="{23888EB7-18A9-48E1-9E47-0112EE54A561}" srcOrd="1" destOrd="0" parTransId="{6F09F50F-1356-4003-86CB-E3B109313A6A}" sibTransId="{F26839EB-2980-4198-99CB-F50591F1A902}"/>
    <dgm:cxn modelId="{54188AC1-B9C5-4082-9294-1B16178941F1}" srcId="{6480D854-FC9E-486C-9836-61445718C471}" destId="{85824950-C101-40CB-9888-202EF31B6DA1}" srcOrd="2" destOrd="0" parTransId="{1F007A30-8A44-44CD-B830-EBEF8B740CEA}" sibTransId="{AD2F89B5-6FB6-461C-B809-D294CD129472}"/>
    <dgm:cxn modelId="{0DEC0060-71FB-4B06-B3A2-86EE650448C1}" type="presOf" srcId="{85824950-C101-40CB-9888-202EF31B6DA1}" destId="{4B9E6EF4-E077-4931-8216-948867316C5F}" srcOrd="0" destOrd="0" presId="urn:microsoft.com/office/officeart/2005/8/layout/matrix3"/>
    <dgm:cxn modelId="{5A155371-6B8C-4ABC-8A6B-9DE595782CB8}" type="presOf" srcId="{6480D854-FC9E-486C-9836-61445718C471}" destId="{BD96C9C3-FE6C-40A5-B153-F6EBBDEE04FC}" srcOrd="0" destOrd="0" presId="urn:microsoft.com/office/officeart/2005/8/layout/matrix3"/>
    <dgm:cxn modelId="{09D7764D-D55B-466C-BA6E-E7F6AFA46B6B}" srcId="{6480D854-FC9E-486C-9836-61445718C471}" destId="{1BDF7C81-DEF8-43B5-AAC5-3DD9262B3AC1}" srcOrd="0" destOrd="0" parTransId="{06AB6342-7AA8-4683-B7AF-8FC2F6E9E548}" sibTransId="{D79969E7-6FB8-4238-B496-82863987A532}"/>
    <dgm:cxn modelId="{200918B5-8CE1-4626-934F-8B76A31554DE}" type="presOf" srcId="{23888EB7-18A9-48E1-9E47-0112EE54A561}" destId="{6D3533FC-A7E2-4E99-928C-2B0B11DF37A8}" srcOrd="0" destOrd="0" presId="urn:microsoft.com/office/officeart/2005/8/layout/matrix3"/>
    <dgm:cxn modelId="{F19B65CC-46A6-4B54-9DEF-E0217235FE64}" type="presParOf" srcId="{BD96C9C3-FE6C-40A5-B153-F6EBBDEE04FC}" destId="{EE0BD653-0AEE-4461-B065-58A951B6BFA0}" srcOrd="0" destOrd="0" presId="urn:microsoft.com/office/officeart/2005/8/layout/matrix3"/>
    <dgm:cxn modelId="{E853433C-C8D5-48EC-B9C5-3FCEEE1AE3DC}" type="presParOf" srcId="{BD96C9C3-FE6C-40A5-B153-F6EBBDEE04FC}" destId="{C586B21D-29FF-4DD9-B8C7-CE878112EA91}" srcOrd="1" destOrd="0" presId="urn:microsoft.com/office/officeart/2005/8/layout/matrix3"/>
    <dgm:cxn modelId="{0CEE8FE4-4F66-46CC-99FE-B89B783C7F3F}" type="presParOf" srcId="{BD96C9C3-FE6C-40A5-B153-F6EBBDEE04FC}" destId="{6D3533FC-A7E2-4E99-928C-2B0B11DF37A8}" srcOrd="2" destOrd="0" presId="urn:microsoft.com/office/officeart/2005/8/layout/matrix3"/>
    <dgm:cxn modelId="{FE74FF9D-A1DF-44C1-8099-584B5A95F956}" type="presParOf" srcId="{BD96C9C3-FE6C-40A5-B153-F6EBBDEE04FC}" destId="{4B9E6EF4-E077-4931-8216-948867316C5F}" srcOrd="3" destOrd="0" presId="urn:microsoft.com/office/officeart/2005/8/layout/matrix3"/>
    <dgm:cxn modelId="{947B1A93-722B-4BC9-9ED3-0763A373CA1E}" type="presParOf" srcId="{BD96C9C3-FE6C-40A5-B153-F6EBBDEE04FC}" destId="{6D13268B-9072-4227-BC76-3362B57160C9}"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0C588E8-CC2D-4FB9-8AE8-6281DB0932D5}" type="doc">
      <dgm:prSet loTypeId="urn:microsoft.com/office/officeart/2005/8/layout/vList2" loCatId="list" qsTypeId="urn:microsoft.com/office/officeart/2005/8/quickstyle/simple2" qsCatId="simple" csTypeId="urn:microsoft.com/office/officeart/2005/8/colors/accent1_2" csCatId="accent1"/>
      <dgm:spPr/>
      <dgm:t>
        <a:bodyPr/>
        <a:lstStyle/>
        <a:p>
          <a:endParaRPr lang="pt-BR"/>
        </a:p>
      </dgm:t>
    </dgm:pt>
    <dgm:pt modelId="{CCD26852-56D7-4EF7-AD60-EE86010C5A44}">
      <dgm:prSet/>
      <dgm:spPr/>
      <dgm:t>
        <a:bodyPr/>
        <a:lstStyle/>
        <a:p>
          <a:pPr rtl="0"/>
          <a:r>
            <a:rPr lang="pt-BR" dirty="0" smtClean="0"/>
            <a:t>Excesso de velocidade;</a:t>
          </a:r>
          <a:endParaRPr lang="pt-BR" dirty="0"/>
        </a:p>
      </dgm:t>
    </dgm:pt>
    <dgm:pt modelId="{2B1A9A7B-949A-464D-8A71-98C47355F59C}" type="parTrans" cxnId="{65484375-31E4-45B7-9F36-719A90940AAD}">
      <dgm:prSet/>
      <dgm:spPr/>
      <dgm:t>
        <a:bodyPr/>
        <a:lstStyle/>
        <a:p>
          <a:endParaRPr lang="pt-BR"/>
        </a:p>
      </dgm:t>
    </dgm:pt>
    <dgm:pt modelId="{457D7645-17F3-4ED6-9C8F-ACB353C6AC61}" type="sibTrans" cxnId="{65484375-31E4-45B7-9F36-719A90940AAD}">
      <dgm:prSet/>
      <dgm:spPr/>
      <dgm:t>
        <a:bodyPr/>
        <a:lstStyle/>
        <a:p>
          <a:endParaRPr lang="pt-BR"/>
        </a:p>
      </dgm:t>
    </dgm:pt>
    <dgm:pt modelId="{1E52C006-98CD-4D9A-AEC1-01EA85019A53}">
      <dgm:prSet/>
      <dgm:spPr/>
      <dgm:t>
        <a:bodyPr/>
        <a:lstStyle/>
        <a:p>
          <a:pPr rtl="0"/>
          <a:r>
            <a:rPr lang="pt-BR" smtClean="0"/>
            <a:t>Associação de bebida alcoólica e direção;</a:t>
          </a:r>
          <a:endParaRPr lang="pt-BR"/>
        </a:p>
      </dgm:t>
    </dgm:pt>
    <dgm:pt modelId="{0F9882D2-763B-42E0-8989-E8110A78ABD1}" type="parTrans" cxnId="{A88FF23B-EF46-4A2E-8C5C-C2AF77D90C0A}">
      <dgm:prSet/>
      <dgm:spPr/>
      <dgm:t>
        <a:bodyPr/>
        <a:lstStyle/>
        <a:p>
          <a:endParaRPr lang="pt-BR"/>
        </a:p>
      </dgm:t>
    </dgm:pt>
    <dgm:pt modelId="{721C1602-7281-48B0-AF02-FABDFECA707F}" type="sibTrans" cxnId="{A88FF23B-EF46-4A2E-8C5C-C2AF77D90C0A}">
      <dgm:prSet/>
      <dgm:spPr/>
      <dgm:t>
        <a:bodyPr/>
        <a:lstStyle/>
        <a:p>
          <a:endParaRPr lang="pt-BR"/>
        </a:p>
      </dgm:t>
    </dgm:pt>
    <dgm:pt modelId="{81C8BA4B-0639-4D64-AB57-0A0F3D7CABAA}">
      <dgm:prSet/>
      <dgm:spPr/>
      <dgm:t>
        <a:bodyPr/>
        <a:lstStyle/>
        <a:p>
          <a:pPr rtl="0"/>
          <a:r>
            <a:rPr lang="pt-BR" smtClean="0"/>
            <a:t>Não uso de capacete motociclístico;</a:t>
          </a:r>
          <a:endParaRPr lang="pt-BR"/>
        </a:p>
      </dgm:t>
    </dgm:pt>
    <dgm:pt modelId="{0C24EF18-C316-472D-8E53-C422B67AAD28}" type="parTrans" cxnId="{EA54C5BF-7C15-4DF9-84D7-691AB87F6B3B}">
      <dgm:prSet/>
      <dgm:spPr/>
      <dgm:t>
        <a:bodyPr/>
        <a:lstStyle/>
        <a:p>
          <a:endParaRPr lang="pt-BR"/>
        </a:p>
      </dgm:t>
    </dgm:pt>
    <dgm:pt modelId="{CE03F7E5-2CBF-41C3-800C-62F985BAA404}" type="sibTrans" cxnId="{EA54C5BF-7C15-4DF9-84D7-691AB87F6B3B}">
      <dgm:prSet/>
      <dgm:spPr/>
      <dgm:t>
        <a:bodyPr/>
        <a:lstStyle/>
        <a:p>
          <a:endParaRPr lang="pt-BR"/>
        </a:p>
      </dgm:t>
    </dgm:pt>
    <dgm:pt modelId="{AF188C8C-EAD9-40CD-A6F1-9305DFD5EE2C}">
      <dgm:prSet/>
      <dgm:spPr/>
      <dgm:t>
        <a:bodyPr/>
        <a:lstStyle/>
        <a:p>
          <a:pPr rtl="0"/>
          <a:r>
            <a:rPr lang="pt-BR" smtClean="0"/>
            <a:t>Não uso de cinto de segurança;</a:t>
          </a:r>
          <a:endParaRPr lang="pt-BR"/>
        </a:p>
      </dgm:t>
    </dgm:pt>
    <dgm:pt modelId="{6474A61A-4876-4333-92A1-B184ECB1185B}" type="parTrans" cxnId="{DF562629-C0A8-499F-968E-FD0207EEC780}">
      <dgm:prSet/>
      <dgm:spPr/>
      <dgm:t>
        <a:bodyPr/>
        <a:lstStyle/>
        <a:p>
          <a:endParaRPr lang="pt-BR"/>
        </a:p>
      </dgm:t>
    </dgm:pt>
    <dgm:pt modelId="{DC88C604-C815-40E3-A0F5-208F1396E60B}" type="sibTrans" cxnId="{DF562629-C0A8-499F-968E-FD0207EEC780}">
      <dgm:prSet/>
      <dgm:spPr/>
      <dgm:t>
        <a:bodyPr/>
        <a:lstStyle/>
        <a:p>
          <a:endParaRPr lang="pt-BR"/>
        </a:p>
      </dgm:t>
    </dgm:pt>
    <dgm:pt modelId="{D49215D6-C26D-40B8-976D-8A43AC753DF4}">
      <dgm:prSet/>
      <dgm:spPr/>
      <dgm:t>
        <a:bodyPr/>
        <a:lstStyle/>
        <a:p>
          <a:pPr rtl="0"/>
          <a:r>
            <a:rPr lang="pt-BR" smtClean="0"/>
            <a:t>Não uso de equipamento de retenção de crianças.</a:t>
          </a:r>
          <a:endParaRPr lang="pt-BR"/>
        </a:p>
      </dgm:t>
    </dgm:pt>
    <dgm:pt modelId="{9669233A-CD41-46E5-BC14-AB3B0DB90564}" type="parTrans" cxnId="{E92FB98E-6F5C-45F4-9CC3-F17818227452}">
      <dgm:prSet/>
      <dgm:spPr/>
      <dgm:t>
        <a:bodyPr/>
        <a:lstStyle/>
        <a:p>
          <a:endParaRPr lang="pt-BR"/>
        </a:p>
      </dgm:t>
    </dgm:pt>
    <dgm:pt modelId="{27B12D2A-79E2-4C55-8D83-3C86252906A7}" type="sibTrans" cxnId="{E92FB98E-6F5C-45F4-9CC3-F17818227452}">
      <dgm:prSet/>
      <dgm:spPr/>
      <dgm:t>
        <a:bodyPr/>
        <a:lstStyle/>
        <a:p>
          <a:endParaRPr lang="pt-BR"/>
        </a:p>
      </dgm:t>
    </dgm:pt>
    <dgm:pt modelId="{F492B2E7-7826-4719-A669-F7C68AD633A3}" type="pres">
      <dgm:prSet presAssocID="{40C588E8-CC2D-4FB9-8AE8-6281DB0932D5}" presName="linear" presStyleCnt="0">
        <dgm:presLayoutVars>
          <dgm:animLvl val="lvl"/>
          <dgm:resizeHandles val="exact"/>
        </dgm:presLayoutVars>
      </dgm:prSet>
      <dgm:spPr/>
      <dgm:t>
        <a:bodyPr/>
        <a:lstStyle/>
        <a:p>
          <a:endParaRPr lang="pt-BR"/>
        </a:p>
      </dgm:t>
    </dgm:pt>
    <dgm:pt modelId="{1A93E9B6-D420-4480-BFB4-D8AFB962084D}" type="pres">
      <dgm:prSet presAssocID="{CCD26852-56D7-4EF7-AD60-EE86010C5A44}" presName="parentText" presStyleLbl="node1" presStyleIdx="0" presStyleCnt="5">
        <dgm:presLayoutVars>
          <dgm:chMax val="0"/>
          <dgm:bulletEnabled val="1"/>
        </dgm:presLayoutVars>
      </dgm:prSet>
      <dgm:spPr/>
      <dgm:t>
        <a:bodyPr/>
        <a:lstStyle/>
        <a:p>
          <a:endParaRPr lang="pt-BR"/>
        </a:p>
      </dgm:t>
    </dgm:pt>
    <dgm:pt modelId="{E899E6A5-1041-463E-96C3-D2056509A61F}" type="pres">
      <dgm:prSet presAssocID="{457D7645-17F3-4ED6-9C8F-ACB353C6AC61}" presName="spacer" presStyleCnt="0"/>
      <dgm:spPr/>
    </dgm:pt>
    <dgm:pt modelId="{E723FCC9-7191-4D40-9C97-1B107423DC12}" type="pres">
      <dgm:prSet presAssocID="{1E52C006-98CD-4D9A-AEC1-01EA85019A53}" presName="parentText" presStyleLbl="node1" presStyleIdx="1" presStyleCnt="5">
        <dgm:presLayoutVars>
          <dgm:chMax val="0"/>
          <dgm:bulletEnabled val="1"/>
        </dgm:presLayoutVars>
      </dgm:prSet>
      <dgm:spPr/>
      <dgm:t>
        <a:bodyPr/>
        <a:lstStyle/>
        <a:p>
          <a:endParaRPr lang="pt-BR"/>
        </a:p>
      </dgm:t>
    </dgm:pt>
    <dgm:pt modelId="{8C353E0B-8780-4E4D-9BAE-D6DED12E3375}" type="pres">
      <dgm:prSet presAssocID="{721C1602-7281-48B0-AF02-FABDFECA707F}" presName="spacer" presStyleCnt="0"/>
      <dgm:spPr/>
    </dgm:pt>
    <dgm:pt modelId="{969D56FF-8846-420F-894F-2B0F6637A9E6}" type="pres">
      <dgm:prSet presAssocID="{81C8BA4B-0639-4D64-AB57-0A0F3D7CABAA}" presName="parentText" presStyleLbl="node1" presStyleIdx="2" presStyleCnt="5">
        <dgm:presLayoutVars>
          <dgm:chMax val="0"/>
          <dgm:bulletEnabled val="1"/>
        </dgm:presLayoutVars>
      </dgm:prSet>
      <dgm:spPr/>
      <dgm:t>
        <a:bodyPr/>
        <a:lstStyle/>
        <a:p>
          <a:endParaRPr lang="pt-BR"/>
        </a:p>
      </dgm:t>
    </dgm:pt>
    <dgm:pt modelId="{41B32C48-FE6E-4910-9CAB-45FBB052CEB4}" type="pres">
      <dgm:prSet presAssocID="{CE03F7E5-2CBF-41C3-800C-62F985BAA404}" presName="spacer" presStyleCnt="0"/>
      <dgm:spPr/>
    </dgm:pt>
    <dgm:pt modelId="{94E66135-A21D-4950-AD32-68062D3A70F8}" type="pres">
      <dgm:prSet presAssocID="{AF188C8C-EAD9-40CD-A6F1-9305DFD5EE2C}" presName="parentText" presStyleLbl="node1" presStyleIdx="3" presStyleCnt="5">
        <dgm:presLayoutVars>
          <dgm:chMax val="0"/>
          <dgm:bulletEnabled val="1"/>
        </dgm:presLayoutVars>
      </dgm:prSet>
      <dgm:spPr/>
      <dgm:t>
        <a:bodyPr/>
        <a:lstStyle/>
        <a:p>
          <a:endParaRPr lang="pt-BR"/>
        </a:p>
      </dgm:t>
    </dgm:pt>
    <dgm:pt modelId="{11BA7DA9-D5E5-4B01-A443-0A0B8F996D30}" type="pres">
      <dgm:prSet presAssocID="{DC88C604-C815-40E3-A0F5-208F1396E60B}" presName="spacer" presStyleCnt="0"/>
      <dgm:spPr/>
    </dgm:pt>
    <dgm:pt modelId="{E2479FB4-0E21-4B21-B228-8A5F74AA3D9B}" type="pres">
      <dgm:prSet presAssocID="{D49215D6-C26D-40B8-976D-8A43AC753DF4}" presName="parentText" presStyleLbl="node1" presStyleIdx="4" presStyleCnt="5">
        <dgm:presLayoutVars>
          <dgm:chMax val="0"/>
          <dgm:bulletEnabled val="1"/>
        </dgm:presLayoutVars>
      </dgm:prSet>
      <dgm:spPr/>
      <dgm:t>
        <a:bodyPr/>
        <a:lstStyle/>
        <a:p>
          <a:endParaRPr lang="pt-BR"/>
        </a:p>
      </dgm:t>
    </dgm:pt>
  </dgm:ptLst>
  <dgm:cxnLst>
    <dgm:cxn modelId="{A88FF23B-EF46-4A2E-8C5C-C2AF77D90C0A}" srcId="{40C588E8-CC2D-4FB9-8AE8-6281DB0932D5}" destId="{1E52C006-98CD-4D9A-AEC1-01EA85019A53}" srcOrd="1" destOrd="0" parTransId="{0F9882D2-763B-42E0-8989-E8110A78ABD1}" sibTransId="{721C1602-7281-48B0-AF02-FABDFECA707F}"/>
    <dgm:cxn modelId="{0D4222AD-5F4B-433A-BBAE-D7ABBACEE964}" type="presOf" srcId="{D49215D6-C26D-40B8-976D-8A43AC753DF4}" destId="{E2479FB4-0E21-4B21-B228-8A5F74AA3D9B}" srcOrd="0" destOrd="0" presId="urn:microsoft.com/office/officeart/2005/8/layout/vList2"/>
    <dgm:cxn modelId="{4DD4DD89-2832-4314-9DC8-8760ED4B88C9}" type="presOf" srcId="{81C8BA4B-0639-4D64-AB57-0A0F3D7CABAA}" destId="{969D56FF-8846-420F-894F-2B0F6637A9E6}" srcOrd="0" destOrd="0" presId="urn:microsoft.com/office/officeart/2005/8/layout/vList2"/>
    <dgm:cxn modelId="{FCB759BD-3FD8-4E73-937E-795D15A2CC63}" type="presOf" srcId="{40C588E8-CC2D-4FB9-8AE8-6281DB0932D5}" destId="{F492B2E7-7826-4719-A669-F7C68AD633A3}" srcOrd="0" destOrd="0" presId="urn:microsoft.com/office/officeart/2005/8/layout/vList2"/>
    <dgm:cxn modelId="{D336A15D-A2DC-4F10-9D5D-41B2B6C09EFB}" type="presOf" srcId="{CCD26852-56D7-4EF7-AD60-EE86010C5A44}" destId="{1A93E9B6-D420-4480-BFB4-D8AFB962084D}" srcOrd="0" destOrd="0" presId="urn:microsoft.com/office/officeart/2005/8/layout/vList2"/>
    <dgm:cxn modelId="{DCD28C92-5B7E-436F-BD17-8BA775FE09D8}" type="presOf" srcId="{AF188C8C-EAD9-40CD-A6F1-9305DFD5EE2C}" destId="{94E66135-A21D-4950-AD32-68062D3A70F8}" srcOrd="0" destOrd="0" presId="urn:microsoft.com/office/officeart/2005/8/layout/vList2"/>
    <dgm:cxn modelId="{65484375-31E4-45B7-9F36-719A90940AAD}" srcId="{40C588E8-CC2D-4FB9-8AE8-6281DB0932D5}" destId="{CCD26852-56D7-4EF7-AD60-EE86010C5A44}" srcOrd="0" destOrd="0" parTransId="{2B1A9A7B-949A-464D-8A71-98C47355F59C}" sibTransId="{457D7645-17F3-4ED6-9C8F-ACB353C6AC61}"/>
    <dgm:cxn modelId="{EA54C5BF-7C15-4DF9-84D7-691AB87F6B3B}" srcId="{40C588E8-CC2D-4FB9-8AE8-6281DB0932D5}" destId="{81C8BA4B-0639-4D64-AB57-0A0F3D7CABAA}" srcOrd="2" destOrd="0" parTransId="{0C24EF18-C316-472D-8E53-C422B67AAD28}" sibTransId="{CE03F7E5-2CBF-41C3-800C-62F985BAA404}"/>
    <dgm:cxn modelId="{DF562629-C0A8-499F-968E-FD0207EEC780}" srcId="{40C588E8-CC2D-4FB9-8AE8-6281DB0932D5}" destId="{AF188C8C-EAD9-40CD-A6F1-9305DFD5EE2C}" srcOrd="3" destOrd="0" parTransId="{6474A61A-4876-4333-92A1-B184ECB1185B}" sibTransId="{DC88C604-C815-40E3-A0F5-208F1396E60B}"/>
    <dgm:cxn modelId="{E92FB98E-6F5C-45F4-9CC3-F17818227452}" srcId="{40C588E8-CC2D-4FB9-8AE8-6281DB0932D5}" destId="{D49215D6-C26D-40B8-976D-8A43AC753DF4}" srcOrd="4" destOrd="0" parTransId="{9669233A-CD41-46E5-BC14-AB3B0DB90564}" sibTransId="{27B12D2A-79E2-4C55-8D83-3C86252906A7}"/>
    <dgm:cxn modelId="{403863B0-7859-410E-A078-225D11162E75}" type="presOf" srcId="{1E52C006-98CD-4D9A-AEC1-01EA85019A53}" destId="{E723FCC9-7191-4D40-9C97-1B107423DC12}" srcOrd="0" destOrd="0" presId="urn:microsoft.com/office/officeart/2005/8/layout/vList2"/>
    <dgm:cxn modelId="{4A79E0E9-16EC-4286-AF59-B72B11A48BA7}" type="presParOf" srcId="{F492B2E7-7826-4719-A669-F7C68AD633A3}" destId="{1A93E9B6-D420-4480-BFB4-D8AFB962084D}" srcOrd="0" destOrd="0" presId="urn:microsoft.com/office/officeart/2005/8/layout/vList2"/>
    <dgm:cxn modelId="{5DF243FC-EBE8-44F3-AEFB-17C62B5A81DB}" type="presParOf" srcId="{F492B2E7-7826-4719-A669-F7C68AD633A3}" destId="{E899E6A5-1041-463E-96C3-D2056509A61F}" srcOrd="1" destOrd="0" presId="urn:microsoft.com/office/officeart/2005/8/layout/vList2"/>
    <dgm:cxn modelId="{4411E6C8-F703-4693-869A-125F82E123E8}" type="presParOf" srcId="{F492B2E7-7826-4719-A669-F7C68AD633A3}" destId="{E723FCC9-7191-4D40-9C97-1B107423DC12}" srcOrd="2" destOrd="0" presId="urn:microsoft.com/office/officeart/2005/8/layout/vList2"/>
    <dgm:cxn modelId="{E2F577B4-CE27-4D04-AA3A-963B76982391}" type="presParOf" srcId="{F492B2E7-7826-4719-A669-F7C68AD633A3}" destId="{8C353E0B-8780-4E4D-9BAE-D6DED12E3375}" srcOrd="3" destOrd="0" presId="urn:microsoft.com/office/officeart/2005/8/layout/vList2"/>
    <dgm:cxn modelId="{96A62272-F434-4FD6-A494-A9E16C6E393E}" type="presParOf" srcId="{F492B2E7-7826-4719-A669-F7C68AD633A3}" destId="{969D56FF-8846-420F-894F-2B0F6637A9E6}" srcOrd="4" destOrd="0" presId="urn:microsoft.com/office/officeart/2005/8/layout/vList2"/>
    <dgm:cxn modelId="{1A786B89-BE60-4071-B125-ACB567F7D779}" type="presParOf" srcId="{F492B2E7-7826-4719-A669-F7C68AD633A3}" destId="{41B32C48-FE6E-4910-9CAB-45FBB052CEB4}" srcOrd="5" destOrd="0" presId="urn:microsoft.com/office/officeart/2005/8/layout/vList2"/>
    <dgm:cxn modelId="{CAD15FD2-6C77-4451-A4B9-A425BD7DCE7B}" type="presParOf" srcId="{F492B2E7-7826-4719-A669-F7C68AD633A3}" destId="{94E66135-A21D-4950-AD32-68062D3A70F8}" srcOrd="6" destOrd="0" presId="urn:microsoft.com/office/officeart/2005/8/layout/vList2"/>
    <dgm:cxn modelId="{537C51E0-772C-440F-86FE-CFF8FD137259}" type="presParOf" srcId="{F492B2E7-7826-4719-A669-F7C68AD633A3}" destId="{11BA7DA9-D5E5-4B01-A443-0A0B8F996D30}" srcOrd="7" destOrd="0" presId="urn:microsoft.com/office/officeart/2005/8/layout/vList2"/>
    <dgm:cxn modelId="{86EE696E-22D7-4C5B-96A8-D5A9261D6209}" type="presParOf" srcId="{F492B2E7-7826-4719-A669-F7C68AD633A3}" destId="{E2479FB4-0E21-4B21-B228-8A5F74AA3D9B}"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BF76E927-506E-4110-BF83-DB8A8472E4F7}"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pt-BR"/>
        </a:p>
      </dgm:t>
    </dgm:pt>
    <dgm:pt modelId="{1C9EB79E-30A0-4DFB-970D-1431C5558FD4}" type="pres">
      <dgm:prSet presAssocID="{BF76E927-506E-4110-BF83-DB8A8472E4F7}" presName="linear" presStyleCnt="0">
        <dgm:presLayoutVars>
          <dgm:animLvl val="lvl"/>
          <dgm:resizeHandles val="exact"/>
        </dgm:presLayoutVars>
      </dgm:prSet>
      <dgm:spPr/>
      <dgm:t>
        <a:bodyPr/>
        <a:lstStyle/>
        <a:p>
          <a:endParaRPr lang="pt-BR"/>
        </a:p>
      </dgm:t>
    </dgm:pt>
  </dgm:ptLst>
  <dgm:cxnLst>
    <dgm:cxn modelId="{849BC8B5-03F1-4287-B4AB-D1F66395400F}" type="presOf" srcId="{BF76E927-506E-4110-BF83-DB8A8472E4F7}" destId="{1C9EB79E-30A0-4DFB-970D-1431C5558FD4}"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A1829F9-71B5-4ECD-BD31-6D9EA2498DE3}" type="doc">
      <dgm:prSet loTypeId="urn:microsoft.com/office/officeart/2005/8/layout/vList2" loCatId="list" qsTypeId="urn:microsoft.com/office/officeart/2005/8/quickstyle/simple1" qsCatId="simple" csTypeId="urn:microsoft.com/office/officeart/2005/8/colors/accent4_2" csCatId="accent4" phldr="1"/>
      <dgm:spPr/>
      <dgm:t>
        <a:bodyPr/>
        <a:lstStyle/>
        <a:p>
          <a:endParaRPr lang="pt-BR"/>
        </a:p>
      </dgm:t>
    </dgm:pt>
    <dgm:pt modelId="{B622933E-1BDB-473A-AEEB-2E0784A0E086}">
      <dgm:prSet/>
      <dgm:spPr/>
      <dgm:t>
        <a:bodyPr/>
        <a:lstStyle/>
        <a:p>
          <a:pPr rtl="0"/>
          <a:r>
            <a:rPr lang="pt-BR" dirty="0" smtClean="0"/>
            <a:t>Apenas 35 municípios possuem um PIB superior ao que o Brasil gasta com acidentes de trânsito –  $16,12 bilhões.</a:t>
          </a:r>
          <a:endParaRPr lang="pt-BR" dirty="0"/>
        </a:p>
      </dgm:t>
    </dgm:pt>
    <dgm:pt modelId="{C819F1DA-2D97-44C7-9134-403F97F12C02}" type="parTrans" cxnId="{4796C8E1-B135-4CF2-92E6-329B7E2A2142}">
      <dgm:prSet/>
      <dgm:spPr/>
      <dgm:t>
        <a:bodyPr/>
        <a:lstStyle/>
        <a:p>
          <a:endParaRPr lang="pt-BR"/>
        </a:p>
      </dgm:t>
    </dgm:pt>
    <dgm:pt modelId="{49241961-B66F-4AEA-82FF-5E2A8EE65265}" type="sibTrans" cxnId="{4796C8E1-B135-4CF2-92E6-329B7E2A2142}">
      <dgm:prSet/>
      <dgm:spPr/>
      <dgm:t>
        <a:bodyPr/>
        <a:lstStyle/>
        <a:p>
          <a:endParaRPr lang="pt-BR"/>
        </a:p>
      </dgm:t>
    </dgm:pt>
    <dgm:pt modelId="{5A17D09C-57BB-4F2A-9B1B-36FB430F3090}" type="pres">
      <dgm:prSet presAssocID="{9A1829F9-71B5-4ECD-BD31-6D9EA2498DE3}" presName="linear" presStyleCnt="0">
        <dgm:presLayoutVars>
          <dgm:animLvl val="lvl"/>
          <dgm:resizeHandles val="exact"/>
        </dgm:presLayoutVars>
      </dgm:prSet>
      <dgm:spPr/>
      <dgm:t>
        <a:bodyPr/>
        <a:lstStyle/>
        <a:p>
          <a:endParaRPr lang="pt-BR"/>
        </a:p>
      </dgm:t>
    </dgm:pt>
    <dgm:pt modelId="{BA5718F2-9F3A-4A57-AB29-278FB165CAF8}" type="pres">
      <dgm:prSet presAssocID="{B622933E-1BDB-473A-AEEB-2E0784A0E086}" presName="parentText" presStyleLbl="node1" presStyleIdx="0" presStyleCnt="1" custLinFactNeighborX="52002" custLinFactNeighborY="-11282">
        <dgm:presLayoutVars>
          <dgm:chMax val="0"/>
          <dgm:bulletEnabled val="1"/>
        </dgm:presLayoutVars>
      </dgm:prSet>
      <dgm:spPr/>
      <dgm:t>
        <a:bodyPr/>
        <a:lstStyle/>
        <a:p>
          <a:endParaRPr lang="pt-BR"/>
        </a:p>
      </dgm:t>
    </dgm:pt>
  </dgm:ptLst>
  <dgm:cxnLst>
    <dgm:cxn modelId="{4DA242E9-207B-4644-A155-47D2F1784BD1}" type="presOf" srcId="{B622933E-1BDB-473A-AEEB-2E0784A0E086}" destId="{BA5718F2-9F3A-4A57-AB29-278FB165CAF8}" srcOrd="0" destOrd="0" presId="urn:microsoft.com/office/officeart/2005/8/layout/vList2"/>
    <dgm:cxn modelId="{4796C8E1-B135-4CF2-92E6-329B7E2A2142}" srcId="{9A1829F9-71B5-4ECD-BD31-6D9EA2498DE3}" destId="{B622933E-1BDB-473A-AEEB-2E0784A0E086}" srcOrd="0" destOrd="0" parTransId="{C819F1DA-2D97-44C7-9134-403F97F12C02}" sibTransId="{49241961-B66F-4AEA-82FF-5E2A8EE65265}"/>
    <dgm:cxn modelId="{B13C264F-BD15-496C-9CD4-E5F108935B29}" type="presOf" srcId="{9A1829F9-71B5-4ECD-BD31-6D9EA2498DE3}" destId="{5A17D09C-57BB-4F2A-9B1B-36FB430F3090}" srcOrd="0" destOrd="0" presId="urn:microsoft.com/office/officeart/2005/8/layout/vList2"/>
    <dgm:cxn modelId="{D26DC385-6A69-4D22-ABF5-5024EE6687A7}" type="presParOf" srcId="{5A17D09C-57BB-4F2A-9B1B-36FB430F3090}" destId="{BA5718F2-9F3A-4A57-AB29-278FB165CAF8}" srcOrd="0" destOrd="0" presId="urn:microsoft.com/office/officeart/2005/8/layout/vList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47051605-32C2-455C-94E9-02DE2562E59C}" type="doc">
      <dgm:prSet loTypeId="urn:microsoft.com/office/officeart/2005/8/layout/vList2" loCatId="list" qsTypeId="urn:microsoft.com/office/officeart/2005/8/quickstyle/simple1" qsCatId="simple" csTypeId="urn:microsoft.com/office/officeart/2005/8/colors/accent2_1" csCatId="accent2" phldr="1"/>
      <dgm:spPr/>
      <dgm:t>
        <a:bodyPr/>
        <a:lstStyle/>
        <a:p>
          <a:endParaRPr lang="pt-BR"/>
        </a:p>
      </dgm:t>
    </dgm:pt>
    <dgm:pt modelId="{6B98B600-D98F-48DB-A94E-774CFCC51E22}">
      <dgm:prSet custT="1">
        <dgm:style>
          <a:lnRef idx="0">
            <a:schemeClr val="accent3"/>
          </a:lnRef>
          <a:fillRef idx="3">
            <a:schemeClr val="accent3"/>
          </a:fillRef>
          <a:effectRef idx="3">
            <a:schemeClr val="accent3"/>
          </a:effectRef>
          <a:fontRef idx="minor">
            <a:schemeClr val="lt1"/>
          </a:fontRef>
        </dgm:style>
      </dgm:prSet>
      <dgm:spPr/>
      <dgm:t>
        <a:bodyPr/>
        <a:lstStyle/>
        <a:p>
          <a:pPr rtl="0"/>
          <a:r>
            <a:rPr lang="pt-BR" sz="2200" dirty="0" smtClean="0"/>
            <a:t>A proporção de óbitos entre motociclistas cresceu 140% de 2001 a 2012, tornando-se assim o perfil de maior risco do país.</a:t>
          </a:r>
          <a:endParaRPr lang="pt-BR" sz="2200" dirty="0"/>
        </a:p>
      </dgm:t>
    </dgm:pt>
    <dgm:pt modelId="{BB34B857-5F92-4FCA-9E47-0BC137C992B9}" type="parTrans" cxnId="{B9CF0900-1216-4DD2-84EC-57E46EFDD5FF}">
      <dgm:prSet/>
      <dgm:spPr/>
      <dgm:t>
        <a:bodyPr/>
        <a:lstStyle/>
        <a:p>
          <a:endParaRPr lang="pt-BR"/>
        </a:p>
      </dgm:t>
    </dgm:pt>
    <dgm:pt modelId="{41EE7140-817F-47DF-A4CE-C45530BD4EA9}" type="sibTrans" cxnId="{B9CF0900-1216-4DD2-84EC-57E46EFDD5FF}">
      <dgm:prSet/>
      <dgm:spPr/>
      <dgm:t>
        <a:bodyPr/>
        <a:lstStyle/>
        <a:p>
          <a:endParaRPr lang="pt-BR"/>
        </a:p>
      </dgm:t>
    </dgm:pt>
    <dgm:pt modelId="{6B0DE70E-97AE-4E47-B209-69868B506924}" type="pres">
      <dgm:prSet presAssocID="{47051605-32C2-455C-94E9-02DE2562E59C}" presName="linear" presStyleCnt="0">
        <dgm:presLayoutVars>
          <dgm:animLvl val="lvl"/>
          <dgm:resizeHandles val="exact"/>
        </dgm:presLayoutVars>
      </dgm:prSet>
      <dgm:spPr/>
      <dgm:t>
        <a:bodyPr/>
        <a:lstStyle/>
        <a:p>
          <a:endParaRPr lang="pt-BR"/>
        </a:p>
      </dgm:t>
    </dgm:pt>
    <dgm:pt modelId="{85E04405-4B8D-4F48-8C6C-C30B0251AC62}" type="pres">
      <dgm:prSet presAssocID="{6B98B600-D98F-48DB-A94E-774CFCC51E22}" presName="parentText" presStyleLbl="node1" presStyleIdx="0" presStyleCnt="1" custLinFactNeighborX="-1912" custLinFactNeighborY="-5277">
        <dgm:presLayoutVars>
          <dgm:chMax val="0"/>
          <dgm:bulletEnabled val="1"/>
        </dgm:presLayoutVars>
      </dgm:prSet>
      <dgm:spPr/>
      <dgm:t>
        <a:bodyPr/>
        <a:lstStyle/>
        <a:p>
          <a:endParaRPr lang="pt-BR"/>
        </a:p>
      </dgm:t>
    </dgm:pt>
  </dgm:ptLst>
  <dgm:cxnLst>
    <dgm:cxn modelId="{BA37A7B2-1F19-41C0-8E7D-B22D878CCB98}" type="presOf" srcId="{6B98B600-D98F-48DB-A94E-774CFCC51E22}" destId="{85E04405-4B8D-4F48-8C6C-C30B0251AC62}" srcOrd="0" destOrd="0" presId="urn:microsoft.com/office/officeart/2005/8/layout/vList2"/>
    <dgm:cxn modelId="{FFA9B48B-DE30-4209-AEA1-C758732BF775}" type="presOf" srcId="{47051605-32C2-455C-94E9-02DE2562E59C}" destId="{6B0DE70E-97AE-4E47-B209-69868B506924}" srcOrd="0" destOrd="0" presId="urn:microsoft.com/office/officeart/2005/8/layout/vList2"/>
    <dgm:cxn modelId="{B9CF0900-1216-4DD2-84EC-57E46EFDD5FF}" srcId="{47051605-32C2-455C-94E9-02DE2562E59C}" destId="{6B98B600-D98F-48DB-A94E-774CFCC51E22}" srcOrd="0" destOrd="0" parTransId="{BB34B857-5F92-4FCA-9E47-0BC137C992B9}" sibTransId="{41EE7140-817F-47DF-A4CE-C45530BD4EA9}"/>
    <dgm:cxn modelId="{B01E12F6-6E49-4EA7-871E-25186E304318}" type="presParOf" srcId="{6B0DE70E-97AE-4E47-B209-69868B506924}" destId="{85E04405-4B8D-4F48-8C6C-C30B0251AC62}" srcOrd="0" destOrd="0" presId="urn:microsoft.com/office/officeart/2005/8/layout/vList2"/>
  </dgm:cxnLst>
  <dgm:bg/>
  <dgm:whole/>
  <dgm:extLst>
    <a:ext uri="http://schemas.microsoft.com/office/drawing/2008/diagram">
      <dsp:dataModelExt xmlns:dsp="http://schemas.microsoft.com/office/drawing/2008/diagram" relId="rId1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EFAD12-317C-49F5-AF21-22BFDD37D24A}">
      <dsp:nvSpPr>
        <dsp:cNvPr id="0" name=""/>
        <dsp:cNvSpPr/>
      </dsp:nvSpPr>
      <dsp:spPr>
        <a:xfrm>
          <a:off x="0" y="0"/>
          <a:ext cx="2554544" cy="2554544"/>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7A4315-CE81-4CE9-B730-8AF62C484C55}">
      <dsp:nvSpPr>
        <dsp:cNvPr id="0" name=""/>
        <dsp:cNvSpPr/>
      </dsp:nvSpPr>
      <dsp:spPr>
        <a:xfrm>
          <a:off x="1277272" y="0"/>
          <a:ext cx="7903239" cy="2554544"/>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endParaRPr lang="pt-BR" sz="3400" kern="1200"/>
        </a:p>
      </dsp:txBody>
      <dsp:txXfrm>
        <a:off x="1277272" y="0"/>
        <a:ext cx="7903239" cy="1213408"/>
      </dsp:txXfrm>
    </dsp:sp>
    <dsp:sp modelId="{043199D7-1E2B-496B-91E6-F26EAC855094}">
      <dsp:nvSpPr>
        <dsp:cNvPr id="0" name=""/>
        <dsp:cNvSpPr/>
      </dsp:nvSpPr>
      <dsp:spPr>
        <a:xfrm>
          <a:off x="670568" y="1213408"/>
          <a:ext cx="1213408" cy="121340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9400025-2311-4A84-B20A-30446A7BCCD6}">
      <dsp:nvSpPr>
        <dsp:cNvPr id="0" name=""/>
        <dsp:cNvSpPr/>
      </dsp:nvSpPr>
      <dsp:spPr>
        <a:xfrm>
          <a:off x="1277272" y="1213408"/>
          <a:ext cx="7903239" cy="121340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129540" rIns="129540" bIns="129540" numCol="1" spcCol="1270" anchor="ctr" anchorCtr="0">
          <a:noAutofit/>
        </a:bodyPr>
        <a:lstStyle/>
        <a:p>
          <a:pPr lvl="0" algn="ctr" defTabSz="1511300" rtl="0">
            <a:lnSpc>
              <a:spcPct val="90000"/>
            </a:lnSpc>
            <a:spcBef>
              <a:spcPct val="0"/>
            </a:spcBef>
            <a:spcAft>
              <a:spcPct val="35000"/>
            </a:spcAft>
          </a:pPr>
          <a:r>
            <a:rPr lang="pt-BR" sz="3400" kern="1200" dirty="0" smtClean="0"/>
            <a:t>PANORAMA GERAL DOS ACIDENTES DE TRÂNSITO</a:t>
          </a:r>
          <a:endParaRPr lang="pt-BR" sz="3400" kern="1200" dirty="0"/>
        </a:p>
      </dsp:txBody>
      <dsp:txXfrm>
        <a:off x="1277272" y="1213408"/>
        <a:ext cx="7903239" cy="1213408"/>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A5B99-931F-4A2B-9E6B-6374BB55C14E}">
      <dsp:nvSpPr>
        <dsp:cNvPr id="0" name=""/>
        <dsp:cNvSpPr/>
      </dsp:nvSpPr>
      <dsp:spPr>
        <a:xfrm>
          <a:off x="628166" y="41498"/>
          <a:ext cx="2324161" cy="1254645"/>
        </a:xfrm>
        <a:prstGeom prst="roundRect">
          <a:avLst/>
        </a:prstGeom>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1"/>
        </a:lnRef>
        <a:fillRef idx="3">
          <a:schemeClr val="accent1"/>
        </a:fillRef>
        <a:effectRef idx="3">
          <a:schemeClr val="accent1"/>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pt-BR" sz="2200" kern="1200" dirty="0" smtClean="0"/>
            <a:t>55,1% dos brasileiros feridos no trânsito são motociclistas.</a:t>
          </a:r>
          <a:endParaRPr lang="pt-BR" sz="2200" kern="1200" dirty="0"/>
        </a:p>
      </dsp:txBody>
      <dsp:txXfrm>
        <a:off x="689413" y="102745"/>
        <a:ext cx="2201667" cy="1132151"/>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8D508-2260-4E3E-88B1-599C6A770511}">
      <dsp:nvSpPr>
        <dsp:cNvPr id="0" name=""/>
        <dsp:cNvSpPr/>
      </dsp:nvSpPr>
      <dsp:spPr>
        <a:xfrm>
          <a:off x="0" y="0"/>
          <a:ext cx="2813480" cy="1908090"/>
        </a:xfrm>
        <a:prstGeom prst="roundRect">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pt-BR" sz="2200" kern="1200" dirty="0" smtClean="0"/>
            <a:t>De 2001 a 2012 a frota de motocicletas passou de 4,6 para 20 milhões.</a:t>
          </a:r>
          <a:endParaRPr lang="pt-BR" sz="2200" kern="1200" dirty="0"/>
        </a:p>
      </dsp:txBody>
      <dsp:txXfrm>
        <a:off x="93145" y="93145"/>
        <a:ext cx="2627190" cy="172180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7071C3-02A2-4978-86CC-A842E6A76558}">
      <dsp:nvSpPr>
        <dsp:cNvPr id="0" name=""/>
        <dsp:cNvSpPr/>
      </dsp:nvSpPr>
      <dsp:spPr>
        <a:xfrm>
          <a:off x="0" y="0"/>
          <a:ext cx="8640960" cy="380952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l" defTabSz="1955800" rtl="0">
            <a:lnSpc>
              <a:spcPct val="90000"/>
            </a:lnSpc>
            <a:spcBef>
              <a:spcPct val="0"/>
            </a:spcBef>
            <a:spcAft>
              <a:spcPct val="35000"/>
            </a:spcAft>
          </a:pPr>
          <a:r>
            <a:rPr lang="pt-BR" sz="4400" kern="1200" dirty="0" smtClean="0"/>
            <a:t>De 2001 a 2012, o número de mortes em decorrência de acidentes de trânsito no Brasil aumentou quase 50%, somando 453.779 vítimas</a:t>
          </a:r>
          <a:endParaRPr lang="pt-BR" sz="4400" kern="1200" dirty="0"/>
        </a:p>
      </dsp:txBody>
      <dsp:txXfrm>
        <a:off x="185965" y="185965"/>
        <a:ext cx="8269030" cy="3437590"/>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0D5055-2317-4936-885D-3060A5123079}">
      <dsp:nvSpPr>
        <dsp:cNvPr id="0" name=""/>
        <dsp:cNvSpPr/>
      </dsp:nvSpPr>
      <dsp:spPr>
        <a:xfrm>
          <a:off x="0" y="199158"/>
          <a:ext cx="8640960" cy="3354390"/>
        </a:xfrm>
        <a:prstGeom prst="roundRect">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79070" tIns="179070" rIns="179070" bIns="179070" numCol="1" spcCol="1270" anchor="ctr" anchorCtr="0">
          <a:noAutofit/>
        </a:bodyPr>
        <a:lstStyle/>
        <a:p>
          <a:pPr lvl="0" algn="l" defTabSz="2089150" rtl="0">
            <a:lnSpc>
              <a:spcPct val="90000"/>
            </a:lnSpc>
            <a:spcBef>
              <a:spcPct val="0"/>
            </a:spcBef>
            <a:spcAft>
              <a:spcPct val="35000"/>
            </a:spcAft>
          </a:pPr>
          <a:r>
            <a:rPr lang="pt-BR" sz="4700" kern="1200" dirty="0" smtClean="0"/>
            <a:t>Em 2012, 45.689 pessoas morreram devido a acidentes de trânsito no Brasil. Isso significa um óbito a cada 12 minutos.</a:t>
          </a:r>
          <a:endParaRPr lang="pt-BR" sz="4700" kern="1200" dirty="0"/>
        </a:p>
      </dsp:txBody>
      <dsp:txXfrm>
        <a:off x="163748" y="362906"/>
        <a:ext cx="8313464" cy="302689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4ECD269-02CC-4830-97BB-0301A4BF81DC}">
      <dsp:nvSpPr>
        <dsp:cNvPr id="0" name=""/>
        <dsp:cNvSpPr/>
      </dsp:nvSpPr>
      <dsp:spPr>
        <a:xfrm>
          <a:off x="2009774" y="0"/>
          <a:ext cx="4210050" cy="4210050"/>
        </a:xfrm>
        <a:prstGeom prst="ellipse">
          <a:avLst/>
        </a:prstGeom>
        <a:solidFill>
          <a:schemeClr val="accent1">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43180" tIns="43180" rIns="43180" bIns="43180" numCol="1" spcCol="1270" anchor="ctr" anchorCtr="0">
          <a:noAutofit/>
        </a:bodyPr>
        <a:lstStyle/>
        <a:p>
          <a:pPr lvl="0" algn="ctr" defTabSz="1511300" rtl="0">
            <a:lnSpc>
              <a:spcPct val="90000"/>
            </a:lnSpc>
            <a:spcBef>
              <a:spcPct val="0"/>
            </a:spcBef>
            <a:spcAft>
              <a:spcPct val="35000"/>
            </a:spcAft>
          </a:pPr>
          <a:r>
            <a:rPr lang="pt-BR" sz="3400" b="1" kern="1200" dirty="0" smtClean="0"/>
            <a:t>QUE ASPECTOS INFLUENCIAM NA CONSTRUÇÃO DESTA REALIDADE?</a:t>
          </a:r>
          <a:endParaRPr lang="pt-BR" sz="3400" kern="1200" dirty="0"/>
        </a:p>
      </dsp:txBody>
      <dsp:txXfrm>
        <a:off x="2626322" y="616548"/>
        <a:ext cx="2976954" cy="2976954"/>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ECFD5A-F1A3-4E50-8047-11219CCC9500}">
      <dsp:nvSpPr>
        <dsp:cNvPr id="0" name=""/>
        <dsp:cNvSpPr/>
      </dsp:nvSpPr>
      <dsp:spPr>
        <a:xfrm>
          <a:off x="0" y="30470"/>
          <a:ext cx="82296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pt-BR" sz="3100" kern="1200" smtClean="0"/>
            <a:t>Existe uma formação cidadã?</a:t>
          </a:r>
          <a:endParaRPr lang="pt-BR" sz="3100" kern="1200"/>
        </a:p>
      </dsp:txBody>
      <dsp:txXfrm>
        <a:off x="36296" y="66766"/>
        <a:ext cx="8157008" cy="670943"/>
      </dsp:txXfrm>
    </dsp:sp>
    <dsp:sp modelId="{AE1EABE2-74A0-4178-A25A-55F3DDEE08DE}">
      <dsp:nvSpPr>
        <dsp:cNvPr id="0" name=""/>
        <dsp:cNvSpPr/>
      </dsp:nvSpPr>
      <dsp:spPr>
        <a:xfrm>
          <a:off x="0" y="863285"/>
          <a:ext cx="82296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pt-BR" sz="3100" kern="1200" smtClean="0"/>
            <a:t>Exemplo adulto?</a:t>
          </a:r>
          <a:endParaRPr lang="pt-BR" sz="3100" kern="1200"/>
        </a:p>
      </dsp:txBody>
      <dsp:txXfrm>
        <a:off x="36296" y="899581"/>
        <a:ext cx="8157008" cy="670943"/>
      </dsp:txXfrm>
    </dsp:sp>
    <dsp:sp modelId="{CD1FC8A0-E5EF-4951-AE0C-E5F5BAC7E3EA}">
      <dsp:nvSpPr>
        <dsp:cNvPr id="0" name=""/>
        <dsp:cNvSpPr/>
      </dsp:nvSpPr>
      <dsp:spPr>
        <a:xfrm>
          <a:off x="0" y="1696100"/>
          <a:ext cx="82296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pt-BR" sz="3100" kern="1200" smtClean="0"/>
            <a:t>Ausência da Cultura da Segurança no Trânsito?</a:t>
          </a:r>
          <a:endParaRPr lang="pt-BR" sz="3100" kern="1200"/>
        </a:p>
      </dsp:txBody>
      <dsp:txXfrm>
        <a:off x="36296" y="1732396"/>
        <a:ext cx="8157008" cy="670943"/>
      </dsp:txXfrm>
    </dsp:sp>
    <dsp:sp modelId="{1F1DE79E-AC9E-495B-90DE-ACAD9FEF604A}">
      <dsp:nvSpPr>
        <dsp:cNvPr id="0" name=""/>
        <dsp:cNvSpPr/>
      </dsp:nvSpPr>
      <dsp:spPr>
        <a:xfrm>
          <a:off x="0" y="2528915"/>
          <a:ext cx="82296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pt-BR" sz="3100" kern="1200" smtClean="0"/>
            <a:t>A Gestão das Instituições Públicas?</a:t>
          </a:r>
          <a:endParaRPr lang="pt-BR" sz="3100" kern="1200"/>
        </a:p>
      </dsp:txBody>
      <dsp:txXfrm>
        <a:off x="36296" y="2565211"/>
        <a:ext cx="8157008" cy="670943"/>
      </dsp:txXfrm>
    </dsp:sp>
    <dsp:sp modelId="{63471F79-FB63-42F4-BD88-54AE10484600}">
      <dsp:nvSpPr>
        <dsp:cNvPr id="0" name=""/>
        <dsp:cNvSpPr/>
      </dsp:nvSpPr>
      <dsp:spPr>
        <a:xfrm>
          <a:off x="0" y="3361731"/>
          <a:ext cx="82296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pt-BR" sz="3100" kern="1200" smtClean="0"/>
            <a:t>A Formação dos condutores?</a:t>
          </a:r>
          <a:endParaRPr lang="pt-BR" sz="3100" kern="1200"/>
        </a:p>
      </dsp:txBody>
      <dsp:txXfrm>
        <a:off x="36296" y="3398027"/>
        <a:ext cx="8157008" cy="670943"/>
      </dsp:txXfrm>
    </dsp:sp>
    <dsp:sp modelId="{D12681D0-7698-48D0-BA18-EEC50FCB5BD9}">
      <dsp:nvSpPr>
        <dsp:cNvPr id="0" name=""/>
        <dsp:cNvSpPr/>
      </dsp:nvSpPr>
      <dsp:spPr>
        <a:xfrm>
          <a:off x="0" y="4194546"/>
          <a:ext cx="8229600" cy="743535"/>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l" defTabSz="1377950" rtl="0">
            <a:lnSpc>
              <a:spcPct val="90000"/>
            </a:lnSpc>
            <a:spcBef>
              <a:spcPct val="0"/>
            </a:spcBef>
            <a:spcAft>
              <a:spcPct val="35000"/>
            </a:spcAft>
          </a:pPr>
          <a:r>
            <a:rPr lang="pt-BR" sz="3100" kern="1200" smtClean="0"/>
            <a:t>Banalização dos Acidentes?</a:t>
          </a:r>
          <a:endParaRPr lang="pt-BR" sz="3100" kern="1200"/>
        </a:p>
      </dsp:txBody>
      <dsp:txXfrm>
        <a:off x="36296" y="4230842"/>
        <a:ext cx="8157008" cy="6709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0D8660-352F-4B17-876F-756F1BE1D3D7}">
      <dsp:nvSpPr>
        <dsp:cNvPr id="0" name=""/>
        <dsp:cNvSpPr/>
      </dsp:nvSpPr>
      <dsp:spPr>
        <a:xfrm>
          <a:off x="0" y="156507"/>
          <a:ext cx="2520950" cy="62361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lvl="0" algn="l" defTabSz="1155700" rtl="0">
            <a:lnSpc>
              <a:spcPct val="90000"/>
            </a:lnSpc>
            <a:spcBef>
              <a:spcPct val="0"/>
            </a:spcBef>
            <a:spcAft>
              <a:spcPct val="35000"/>
            </a:spcAft>
          </a:pPr>
          <a:r>
            <a:rPr lang="pt-BR" sz="2600" b="1" kern="1200" smtClean="0"/>
            <a:t>Exemplo Adulto</a:t>
          </a:r>
          <a:endParaRPr lang="pt-BR" sz="2600" kern="1200"/>
        </a:p>
      </dsp:txBody>
      <dsp:txXfrm>
        <a:off x="30442" y="186949"/>
        <a:ext cx="2460066" cy="562726"/>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43E172-78B1-43EB-B919-F3A1542EF773}">
      <dsp:nvSpPr>
        <dsp:cNvPr id="0" name=""/>
        <dsp:cNvSpPr/>
      </dsp:nvSpPr>
      <dsp:spPr>
        <a:xfrm>
          <a:off x="0" y="191562"/>
          <a:ext cx="3603985" cy="127296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pt-BR" sz="3200" b="1" kern="1200" dirty="0" smtClean="0"/>
            <a:t>FALTA DA CULTURA DA SEGURANÇA</a:t>
          </a:r>
          <a:endParaRPr lang="pt-BR" sz="3200" kern="1200" dirty="0"/>
        </a:p>
      </dsp:txBody>
      <dsp:txXfrm>
        <a:off x="62141" y="253703"/>
        <a:ext cx="3479703" cy="1148678"/>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852E53-56DE-4EAC-BEDF-65D01007E4F0}">
      <dsp:nvSpPr>
        <dsp:cNvPr id="0" name=""/>
        <dsp:cNvSpPr/>
      </dsp:nvSpPr>
      <dsp:spPr>
        <a:xfrm>
          <a:off x="0" y="539"/>
          <a:ext cx="8136904" cy="119925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pt-BR" sz="5000" kern="1200" dirty="0" smtClean="0"/>
            <a:t>VAMOS REFLETIR?</a:t>
          </a:r>
          <a:endParaRPr lang="pt-BR" sz="5000" kern="1200" dirty="0"/>
        </a:p>
      </dsp:txBody>
      <dsp:txXfrm>
        <a:off x="58543" y="59082"/>
        <a:ext cx="8019818" cy="10821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B3CC64-27EB-489F-B7A6-79E9FD4935E9}">
      <dsp:nvSpPr>
        <dsp:cNvPr id="0" name=""/>
        <dsp:cNvSpPr/>
      </dsp:nvSpPr>
      <dsp:spPr>
        <a:xfrm>
          <a:off x="0" y="112831"/>
          <a:ext cx="8640960" cy="288288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pt-BR" sz="2800" kern="1200" dirty="0" smtClean="0"/>
            <a:t>Todo evento não premeditado de que resulte dano em veículo ou na sua carga e/ou lesões em pessoas e/ou animais, em que pelo menos uma das partes esteja em movimento nas vias terrestres ou áreas abertas ao público. Pode originar-se, terminar ou envolver veículo parcialmente na via pública. 		ABNT</a:t>
          </a:r>
          <a:endParaRPr lang="pt-BR" sz="2800" kern="1200" dirty="0"/>
        </a:p>
      </dsp:txBody>
      <dsp:txXfrm>
        <a:off x="140731" y="253562"/>
        <a:ext cx="8359498" cy="260141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A62B1-D0B6-4A6B-8373-0067D44FB78D}">
      <dsp:nvSpPr>
        <dsp:cNvPr id="0" name=""/>
        <dsp:cNvSpPr/>
      </dsp:nvSpPr>
      <dsp:spPr>
        <a:xfrm>
          <a:off x="0" y="4900"/>
          <a:ext cx="9143999" cy="245700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pt-BR" sz="2100" kern="1200" dirty="0" smtClean="0"/>
            <a:t>A Resolução recomenda aos países membro a elaboração de um plano diretor para guiar as ações nessa área no decênio, tendo como meta estabilizar e reduzir os acidentes de trânsito em todo o mundo e foi elaborada com base em estudos da Organização Mundial de Saúde que estimou, em 2009, cerca de 1,3 milhões de mortes por acidente de trânsito em 178 países. De acordo com os estudos da OMS, o Brasil aparece em 5º lugar entre os países recordistas em acidentes de trânsito precedido pela Índia, China, EUA e Rússia.</a:t>
          </a:r>
          <a:endParaRPr lang="pt-BR" sz="2100" kern="1200" dirty="0"/>
        </a:p>
      </dsp:txBody>
      <dsp:txXfrm>
        <a:off x="119941" y="124841"/>
        <a:ext cx="8904117" cy="221711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762A93-98A8-4CD6-956B-E21022DE5206}">
      <dsp:nvSpPr>
        <dsp:cNvPr id="0" name=""/>
        <dsp:cNvSpPr/>
      </dsp:nvSpPr>
      <dsp:spPr>
        <a:xfrm>
          <a:off x="0" y="261191"/>
          <a:ext cx="8633948" cy="153971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pt-BR" sz="2800" b="1" kern="1200" smtClean="0"/>
            <a:t>APRESENTAÇÃO CONSTRUÍDA COM INFORMAÇÕES OBTIDAS NOS SITES DO OBSERVATÓRIO NACIONAL DE SEGURANÇA VIÁRIA E DA SEGURADORA LÍDER - DPVAT</a:t>
          </a:r>
          <a:endParaRPr lang="pt-BR" sz="2800" kern="1200"/>
        </a:p>
      </dsp:txBody>
      <dsp:txXfrm>
        <a:off x="75163" y="336354"/>
        <a:ext cx="8483622" cy="138939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0BD653-0AEE-4461-B065-58A951B6BFA0}">
      <dsp:nvSpPr>
        <dsp:cNvPr id="0" name=""/>
        <dsp:cNvSpPr/>
      </dsp:nvSpPr>
      <dsp:spPr>
        <a:xfrm>
          <a:off x="216024" y="0"/>
          <a:ext cx="5832647" cy="5832647"/>
        </a:xfrm>
        <a:prstGeom prst="diamond">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586B21D-29FF-4DD9-B8C7-CE878112EA91}">
      <dsp:nvSpPr>
        <dsp:cNvPr id="0" name=""/>
        <dsp:cNvSpPr/>
      </dsp:nvSpPr>
      <dsp:spPr>
        <a:xfrm>
          <a:off x="820170" y="554101"/>
          <a:ext cx="2274732" cy="2274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rtl="0">
            <a:lnSpc>
              <a:spcPct val="90000"/>
            </a:lnSpc>
            <a:spcBef>
              <a:spcPct val="0"/>
            </a:spcBef>
            <a:spcAft>
              <a:spcPct val="35000"/>
            </a:spcAft>
          </a:pPr>
          <a:r>
            <a:rPr lang="pt-BR" sz="1900" kern="1200" dirty="0" smtClean="0"/>
            <a:t>Acidentes de trânsito são a principal causa de óbito entre jovens de 15 a 29 anos.</a:t>
          </a:r>
          <a:endParaRPr lang="pt-BR" sz="1900" kern="1200" dirty="0"/>
        </a:p>
      </dsp:txBody>
      <dsp:txXfrm>
        <a:off x="931213" y="665144"/>
        <a:ext cx="2052646" cy="2052646"/>
      </dsp:txXfrm>
    </dsp:sp>
    <dsp:sp modelId="{6D3533FC-A7E2-4E99-928C-2B0B11DF37A8}">
      <dsp:nvSpPr>
        <dsp:cNvPr id="0" name=""/>
        <dsp:cNvSpPr/>
      </dsp:nvSpPr>
      <dsp:spPr>
        <a:xfrm>
          <a:off x="3269881" y="554101"/>
          <a:ext cx="2274732" cy="2274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t-BR" sz="1900" kern="1200" dirty="0" smtClean="0"/>
            <a:t>Para cada óbito, até 50 pessoas ficam feridas devido a acidentes de trânsito.</a:t>
          </a:r>
          <a:endParaRPr lang="pt-BR" sz="1900" kern="1200" dirty="0"/>
        </a:p>
      </dsp:txBody>
      <dsp:txXfrm>
        <a:off x="3380924" y="665144"/>
        <a:ext cx="2052646" cy="2052646"/>
      </dsp:txXfrm>
    </dsp:sp>
    <dsp:sp modelId="{4B9E6EF4-E077-4931-8216-948867316C5F}">
      <dsp:nvSpPr>
        <dsp:cNvPr id="0" name=""/>
        <dsp:cNvSpPr/>
      </dsp:nvSpPr>
      <dsp:spPr>
        <a:xfrm>
          <a:off x="820170" y="3003813"/>
          <a:ext cx="2274732" cy="2274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t-BR" sz="1900" kern="1200" dirty="0" smtClean="0"/>
            <a:t>Homens de 15 a 44 anos representam mais 77% das mortes no trânsito.</a:t>
          </a:r>
          <a:endParaRPr lang="pt-BR" sz="1900" kern="1200" dirty="0"/>
        </a:p>
      </dsp:txBody>
      <dsp:txXfrm>
        <a:off x="931213" y="3114856"/>
        <a:ext cx="2052646" cy="2052646"/>
      </dsp:txXfrm>
    </dsp:sp>
    <dsp:sp modelId="{6D13268B-9072-4227-BC76-3362B57160C9}">
      <dsp:nvSpPr>
        <dsp:cNvPr id="0" name=""/>
        <dsp:cNvSpPr/>
      </dsp:nvSpPr>
      <dsp:spPr>
        <a:xfrm>
          <a:off x="3269881" y="3003813"/>
          <a:ext cx="2274732" cy="2274732"/>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ctr" defTabSz="844550">
            <a:lnSpc>
              <a:spcPct val="90000"/>
            </a:lnSpc>
            <a:spcBef>
              <a:spcPct val="0"/>
            </a:spcBef>
            <a:spcAft>
              <a:spcPct val="35000"/>
            </a:spcAft>
          </a:pPr>
          <a:r>
            <a:rPr lang="pt-BR" sz="1900" kern="1200" dirty="0" smtClean="0"/>
            <a:t>Entre 2007 e 2010 o número de óbitos no trânsito aumentou de forma preocupante em 87 países.</a:t>
          </a:r>
          <a:endParaRPr lang="pt-BR" sz="1900" kern="1200" dirty="0"/>
        </a:p>
      </dsp:txBody>
      <dsp:txXfrm>
        <a:off x="3380924" y="3114856"/>
        <a:ext cx="2052646" cy="205264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93E9B6-D420-4480-BFB4-D8AFB962084D}">
      <dsp:nvSpPr>
        <dsp:cNvPr id="0" name=""/>
        <dsp:cNvSpPr/>
      </dsp:nvSpPr>
      <dsp:spPr>
        <a:xfrm>
          <a:off x="0" y="13484"/>
          <a:ext cx="8136904" cy="71954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kern="1200" dirty="0" smtClean="0"/>
            <a:t>Excesso de velocidade;</a:t>
          </a:r>
          <a:endParaRPr lang="pt-BR" sz="3000" kern="1200" dirty="0"/>
        </a:p>
      </dsp:txBody>
      <dsp:txXfrm>
        <a:off x="35125" y="48609"/>
        <a:ext cx="8066654" cy="649299"/>
      </dsp:txXfrm>
    </dsp:sp>
    <dsp:sp modelId="{E723FCC9-7191-4D40-9C97-1B107423DC12}">
      <dsp:nvSpPr>
        <dsp:cNvPr id="0" name=""/>
        <dsp:cNvSpPr/>
      </dsp:nvSpPr>
      <dsp:spPr>
        <a:xfrm>
          <a:off x="0" y="819434"/>
          <a:ext cx="8136904" cy="71954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kern="1200" smtClean="0"/>
            <a:t>Associação de bebida alcoólica e direção;</a:t>
          </a:r>
          <a:endParaRPr lang="pt-BR" sz="3000" kern="1200"/>
        </a:p>
      </dsp:txBody>
      <dsp:txXfrm>
        <a:off x="35125" y="854559"/>
        <a:ext cx="8066654" cy="649299"/>
      </dsp:txXfrm>
    </dsp:sp>
    <dsp:sp modelId="{969D56FF-8846-420F-894F-2B0F6637A9E6}">
      <dsp:nvSpPr>
        <dsp:cNvPr id="0" name=""/>
        <dsp:cNvSpPr/>
      </dsp:nvSpPr>
      <dsp:spPr>
        <a:xfrm>
          <a:off x="0" y="1625383"/>
          <a:ext cx="8136904" cy="71954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kern="1200" smtClean="0"/>
            <a:t>Não uso de capacete motociclístico;</a:t>
          </a:r>
          <a:endParaRPr lang="pt-BR" sz="3000" kern="1200"/>
        </a:p>
      </dsp:txBody>
      <dsp:txXfrm>
        <a:off x="35125" y="1660508"/>
        <a:ext cx="8066654" cy="649299"/>
      </dsp:txXfrm>
    </dsp:sp>
    <dsp:sp modelId="{94E66135-A21D-4950-AD32-68062D3A70F8}">
      <dsp:nvSpPr>
        <dsp:cNvPr id="0" name=""/>
        <dsp:cNvSpPr/>
      </dsp:nvSpPr>
      <dsp:spPr>
        <a:xfrm>
          <a:off x="0" y="2431334"/>
          <a:ext cx="8136904" cy="71954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kern="1200" smtClean="0"/>
            <a:t>Não uso de cinto de segurança;</a:t>
          </a:r>
          <a:endParaRPr lang="pt-BR" sz="3000" kern="1200"/>
        </a:p>
      </dsp:txBody>
      <dsp:txXfrm>
        <a:off x="35125" y="2466459"/>
        <a:ext cx="8066654" cy="649299"/>
      </dsp:txXfrm>
    </dsp:sp>
    <dsp:sp modelId="{E2479FB4-0E21-4B21-B228-8A5F74AA3D9B}">
      <dsp:nvSpPr>
        <dsp:cNvPr id="0" name=""/>
        <dsp:cNvSpPr/>
      </dsp:nvSpPr>
      <dsp:spPr>
        <a:xfrm>
          <a:off x="0" y="3237284"/>
          <a:ext cx="8136904" cy="719549"/>
        </a:xfrm>
        <a:prstGeom prst="roundRect">
          <a:avLst/>
        </a:prstGeom>
        <a:solidFill>
          <a:schemeClr val="accent1">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14300" tIns="114300" rIns="114300" bIns="114300" numCol="1" spcCol="1270" anchor="ctr" anchorCtr="0">
          <a:noAutofit/>
        </a:bodyPr>
        <a:lstStyle/>
        <a:p>
          <a:pPr lvl="0" algn="l" defTabSz="1333500" rtl="0">
            <a:lnSpc>
              <a:spcPct val="90000"/>
            </a:lnSpc>
            <a:spcBef>
              <a:spcPct val="0"/>
            </a:spcBef>
            <a:spcAft>
              <a:spcPct val="35000"/>
            </a:spcAft>
          </a:pPr>
          <a:r>
            <a:rPr lang="pt-BR" sz="3000" kern="1200" smtClean="0"/>
            <a:t>Não uso de equipamento de retenção de crianças.</a:t>
          </a:r>
          <a:endParaRPr lang="pt-BR" sz="3000" kern="1200"/>
        </a:p>
      </dsp:txBody>
      <dsp:txXfrm>
        <a:off x="35125" y="3272409"/>
        <a:ext cx="8066654" cy="64929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718F2-9F3A-4A57-AB29-278FB165CAF8}">
      <dsp:nvSpPr>
        <dsp:cNvPr id="0" name=""/>
        <dsp:cNvSpPr/>
      </dsp:nvSpPr>
      <dsp:spPr>
        <a:xfrm>
          <a:off x="0" y="18960"/>
          <a:ext cx="3019168" cy="173160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pt-BR" sz="2000" kern="1200" dirty="0" smtClean="0"/>
            <a:t>Apenas 35 municípios possuem um PIB superior ao que o Brasil gasta com acidentes de trânsito –  $16,12 bilhões.</a:t>
          </a:r>
          <a:endParaRPr lang="pt-BR" sz="2000" kern="1200" dirty="0"/>
        </a:p>
      </dsp:txBody>
      <dsp:txXfrm>
        <a:off x="84530" y="103490"/>
        <a:ext cx="2850108" cy="156254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E04405-4B8D-4F48-8C6C-C30B0251AC62}">
      <dsp:nvSpPr>
        <dsp:cNvPr id="0" name=""/>
        <dsp:cNvSpPr/>
      </dsp:nvSpPr>
      <dsp:spPr>
        <a:xfrm>
          <a:off x="0" y="8"/>
          <a:ext cx="3765556" cy="1901250"/>
        </a:xfrm>
        <a:prstGeom prst="roundRect">
          <a:avLst/>
        </a:prstGeom>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3"/>
        </a:lnRef>
        <a:fillRef idx="3">
          <a:schemeClr val="accent3"/>
        </a:fillRef>
        <a:effectRef idx="3">
          <a:schemeClr val="accent3"/>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pt-BR" sz="2200" kern="1200" dirty="0" smtClean="0"/>
            <a:t>A proporção de óbitos entre motociclistas cresceu 140% de 2001 a 2012, tornando-se assim o perfil de maior risco do país.</a:t>
          </a:r>
          <a:endParaRPr lang="pt-BR" sz="2200" kern="1200" dirty="0"/>
        </a:p>
      </dsp:txBody>
      <dsp:txXfrm>
        <a:off x="92811" y="92819"/>
        <a:ext cx="3579934" cy="1715628"/>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96332"/>
          </a:xfrm>
          <a:prstGeom prst="rect">
            <a:avLst/>
          </a:prstGeom>
        </p:spPr>
        <p:txBody>
          <a:bodyPr vert="horz" lIns="91440" tIns="45720" rIns="91440" bIns="45720" rtlCol="0"/>
          <a:lstStyle>
            <a:lvl1pPr algn="r">
              <a:defRPr sz="1200"/>
            </a:lvl1pPr>
          </a:lstStyle>
          <a:p>
            <a:fld id="{AC080491-2364-455E-AC61-FDA79FC83E3C}" type="datetimeFigureOut">
              <a:rPr lang="pt-BR" smtClean="0"/>
              <a:pPr/>
              <a:t>19/11/2018</a:t>
            </a:fld>
            <a:endParaRPr lang="pt-BR"/>
          </a:p>
        </p:txBody>
      </p:sp>
      <p:sp>
        <p:nvSpPr>
          <p:cNvPr id="4" name="Espaço Reservado para Rodapé 3"/>
          <p:cNvSpPr>
            <a:spLocks noGrp="1"/>
          </p:cNvSpPr>
          <p:nvPr>
            <p:ph type="ftr" sz="quarter" idx="2"/>
          </p:nvPr>
        </p:nvSpPr>
        <p:spPr>
          <a:xfrm>
            <a:off x="0" y="9428583"/>
            <a:ext cx="2971800" cy="496332"/>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9428583"/>
            <a:ext cx="2971800" cy="496332"/>
          </a:xfrm>
          <a:prstGeom prst="rect">
            <a:avLst/>
          </a:prstGeom>
        </p:spPr>
        <p:txBody>
          <a:bodyPr vert="horz" lIns="91440" tIns="45720" rIns="91440" bIns="45720" rtlCol="0" anchor="b"/>
          <a:lstStyle>
            <a:lvl1pPr algn="r">
              <a:defRPr sz="1200"/>
            </a:lvl1pPr>
          </a:lstStyle>
          <a:p>
            <a:fld id="{BD817B24-B8E3-4966-9FAB-DE4C0DCEFDE5}" type="slidenum">
              <a:rPr lang="pt-BR" smtClean="0"/>
              <a:pPr/>
              <a:t>‹nº›</a:t>
            </a:fld>
            <a:endParaRPr lang="pt-BR"/>
          </a:p>
        </p:txBody>
      </p:sp>
    </p:spTree>
    <p:extLst>
      <p:ext uri="{BB962C8B-B14F-4D97-AF65-F5344CB8AC3E}">
        <p14:creationId xmlns:p14="http://schemas.microsoft.com/office/powerpoint/2010/main" val="6143279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96332"/>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96332"/>
          </a:xfrm>
          <a:prstGeom prst="rect">
            <a:avLst/>
          </a:prstGeom>
        </p:spPr>
        <p:txBody>
          <a:bodyPr vert="horz" lIns="91440" tIns="45720" rIns="91440" bIns="45720" rtlCol="0"/>
          <a:lstStyle>
            <a:lvl1pPr algn="r">
              <a:defRPr sz="1200"/>
            </a:lvl1pPr>
          </a:lstStyle>
          <a:p>
            <a:fld id="{0F69331E-61CA-4013-A032-ADD5F1E8CB14}" type="datetimeFigureOut">
              <a:rPr lang="pt-BR" smtClean="0"/>
              <a:pPr/>
              <a:t>19/11/2018</a:t>
            </a:fld>
            <a:endParaRPr lang="pt-BR"/>
          </a:p>
        </p:txBody>
      </p:sp>
      <p:sp>
        <p:nvSpPr>
          <p:cNvPr id="4" name="Espaço Reservado para Imagem de Slide 3"/>
          <p:cNvSpPr>
            <a:spLocks noGrp="1" noRot="1" noChangeAspect="1"/>
          </p:cNvSpPr>
          <p:nvPr>
            <p:ph type="sldImg" idx="2"/>
          </p:nvPr>
        </p:nvSpPr>
        <p:spPr>
          <a:xfrm>
            <a:off x="947738" y="744538"/>
            <a:ext cx="4962525" cy="3722687"/>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715153"/>
            <a:ext cx="5486400" cy="4466987"/>
          </a:xfrm>
          <a:prstGeom prst="rect">
            <a:avLst/>
          </a:prstGeom>
        </p:spPr>
        <p:txBody>
          <a:bodyPr vert="horz" lIns="91440" tIns="45720" rIns="91440" bIns="45720" rtlCol="0"/>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9428583"/>
            <a:ext cx="2971800" cy="496332"/>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9428583"/>
            <a:ext cx="2971800" cy="496332"/>
          </a:xfrm>
          <a:prstGeom prst="rect">
            <a:avLst/>
          </a:prstGeom>
        </p:spPr>
        <p:txBody>
          <a:bodyPr vert="horz" lIns="91440" tIns="45720" rIns="91440" bIns="45720" rtlCol="0" anchor="b"/>
          <a:lstStyle>
            <a:lvl1pPr algn="r">
              <a:defRPr sz="1200"/>
            </a:lvl1pPr>
          </a:lstStyle>
          <a:p>
            <a:fld id="{B974C400-2EAE-40F5-B755-71E5F8AB08C6}" type="slidenum">
              <a:rPr lang="pt-BR" smtClean="0"/>
              <a:pPr/>
              <a:t>‹nº›</a:t>
            </a:fld>
            <a:endParaRPr lang="pt-BR"/>
          </a:p>
        </p:txBody>
      </p:sp>
    </p:spTree>
    <p:extLst>
      <p:ext uri="{BB962C8B-B14F-4D97-AF65-F5344CB8AC3E}">
        <p14:creationId xmlns:p14="http://schemas.microsoft.com/office/powerpoint/2010/main" val="1262763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F62F2C14-E6DD-4E17-9B99-A20E8DB18CCA}" type="datetimeFigureOut">
              <a:rPr lang="pt-BR" smtClean="0"/>
              <a:pPr/>
              <a:t>19/11/2018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DDD4F4-B634-4524-AF83-A570343B1465}" type="slidenum">
              <a:rPr lang="pt-BR" smtClean="0"/>
              <a:pPr/>
              <a:t>‹nº›</a:t>
            </a:fld>
            <a:endParaRPr lang="pt-BR"/>
          </a:p>
        </p:txBody>
      </p:sp>
    </p:spTree>
    <p:extLst>
      <p:ext uri="{BB962C8B-B14F-4D97-AF65-F5344CB8AC3E}">
        <p14:creationId xmlns:p14="http://schemas.microsoft.com/office/powerpoint/2010/main" val="2692984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62F2C14-E6DD-4E17-9B99-A20E8DB18CCA}" type="datetimeFigureOut">
              <a:rPr lang="pt-BR" smtClean="0"/>
              <a:pPr/>
              <a:t>19/11/2018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DDD4F4-B634-4524-AF83-A570343B1465}" type="slidenum">
              <a:rPr lang="pt-BR" smtClean="0"/>
              <a:pPr/>
              <a:t>‹nº›</a:t>
            </a:fld>
            <a:endParaRPr lang="pt-BR"/>
          </a:p>
        </p:txBody>
      </p:sp>
    </p:spTree>
    <p:extLst>
      <p:ext uri="{BB962C8B-B14F-4D97-AF65-F5344CB8AC3E}">
        <p14:creationId xmlns:p14="http://schemas.microsoft.com/office/powerpoint/2010/main" val="801646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62F2C14-E6DD-4E17-9B99-A20E8DB18CCA}" type="datetimeFigureOut">
              <a:rPr lang="pt-BR" smtClean="0"/>
              <a:pPr/>
              <a:t>19/11/2018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DDD4F4-B634-4524-AF83-A570343B1465}" type="slidenum">
              <a:rPr lang="pt-BR" smtClean="0"/>
              <a:pPr/>
              <a:t>‹nº›</a:t>
            </a:fld>
            <a:endParaRPr lang="pt-BR"/>
          </a:p>
        </p:txBody>
      </p:sp>
    </p:spTree>
    <p:extLst>
      <p:ext uri="{BB962C8B-B14F-4D97-AF65-F5344CB8AC3E}">
        <p14:creationId xmlns:p14="http://schemas.microsoft.com/office/powerpoint/2010/main" val="19123323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idx="1"/>
          </p:nvPr>
        </p:nvSpPr>
        <p:spPr/>
        <p:txBody>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F62F2C14-E6DD-4E17-9B99-A20E8DB18CCA}" type="datetimeFigureOut">
              <a:rPr lang="pt-BR" smtClean="0"/>
              <a:pPr/>
              <a:t>19/11/2018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DDD4F4-B634-4524-AF83-A570343B1465}" type="slidenum">
              <a:rPr lang="pt-BR" smtClean="0"/>
              <a:pPr/>
              <a:t>‹nº›</a:t>
            </a:fld>
            <a:endParaRPr lang="pt-BR"/>
          </a:p>
        </p:txBody>
      </p:sp>
    </p:spTree>
    <p:extLst>
      <p:ext uri="{BB962C8B-B14F-4D97-AF65-F5344CB8AC3E}">
        <p14:creationId xmlns:p14="http://schemas.microsoft.com/office/powerpoint/2010/main" val="20442638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 texto mestre</a:t>
            </a:r>
          </a:p>
        </p:txBody>
      </p:sp>
      <p:sp>
        <p:nvSpPr>
          <p:cNvPr id="4" name="Espaço Reservado para Data 3"/>
          <p:cNvSpPr>
            <a:spLocks noGrp="1"/>
          </p:cNvSpPr>
          <p:nvPr>
            <p:ph type="dt" sz="half" idx="10"/>
          </p:nvPr>
        </p:nvSpPr>
        <p:spPr/>
        <p:txBody>
          <a:bodyPr/>
          <a:lstStyle/>
          <a:p>
            <a:fld id="{F62F2C14-E6DD-4E17-9B99-A20E8DB18CCA}" type="datetimeFigureOut">
              <a:rPr lang="pt-BR" smtClean="0"/>
              <a:pPr/>
              <a:t>19/11/2018</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B7DDD4F4-B634-4524-AF83-A570343B1465}" type="slidenum">
              <a:rPr lang="pt-BR" smtClean="0"/>
              <a:pPr/>
              <a:t>‹nº›</a:t>
            </a:fld>
            <a:endParaRPr lang="pt-BR"/>
          </a:p>
        </p:txBody>
      </p:sp>
    </p:spTree>
    <p:extLst>
      <p:ext uri="{BB962C8B-B14F-4D97-AF65-F5344CB8AC3E}">
        <p14:creationId xmlns:p14="http://schemas.microsoft.com/office/powerpoint/2010/main" val="22501406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F62F2C14-E6DD-4E17-9B99-A20E8DB18CCA}" type="datetimeFigureOut">
              <a:rPr lang="pt-BR" smtClean="0"/>
              <a:pPr/>
              <a:t>19/11/2018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7DDD4F4-B634-4524-AF83-A570343B1465}" type="slidenum">
              <a:rPr lang="pt-BR" smtClean="0"/>
              <a:pPr/>
              <a:t>‹nº›</a:t>
            </a:fld>
            <a:endParaRPr lang="pt-BR"/>
          </a:p>
        </p:txBody>
      </p:sp>
    </p:spTree>
    <p:extLst>
      <p:ext uri="{BB962C8B-B14F-4D97-AF65-F5344CB8AC3E}">
        <p14:creationId xmlns:p14="http://schemas.microsoft.com/office/powerpoint/2010/main" val="349362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F62F2C14-E6DD-4E17-9B99-A20E8DB18CCA}" type="datetimeFigureOut">
              <a:rPr lang="pt-BR" smtClean="0"/>
              <a:pPr/>
              <a:t>19/11/2018</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B7DDD4F4-B634-4524-AF83-A570343B1465}" type="slidenum">
              <a:rPr lang="pt-BR" smtClean="0"/>
              <a:pPr/>
              <a:t>‹nº›</a:t>
            </a:fld>
            <a:endParaRPr lang="pt-BR"/>
          </a:p>
        </p:txBody>
      </p:sp>
    </p:spTree>
    <p:extLst>
      <p:ext uri="{BB962C8B-B14F-4D97-AF65-F5344CB8AC3E}">
        <p14:creationId xmlns:p14="http://schemas.microsoft.com/office/powerpoint/2010/main" val="3178772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título mestre</a:t>
            </a:r>
            <a:endParaRPr lang="pt-BR"/>
          </a:p>
        </p:txBody>
      </p:sp>
      <p:sp>
        <p:nvSpPr>
          <p:cNvPr id="3" name="Espaço Reservado para Data 2"/>
          <p:cNvSpPr>
            <a:spLocks noGrp="1"/>
          </p:cNvSpPr>
          <p:nvPr>
            <p:ph type="dt" sz="half" idx="10"/>
          </p:nvPr>
        </p:nvSpPr>
        <p:spPr/>
        <p:txBody>
          <a:bodyPr/>
          <a:lstStyle/>
          <a:p>
            <a:fld id="{F62F2C14-E6DD-4E17-9B99-A20E8DB18CCA}" type="datetimeFigureOut">
              <a:rPr lang="pt-BR" smtClean="0"/>
              <a:pPr/>
              <a:t>19/11/2018</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B7DDD4F4-B634-4524-AF83-A570343B1465}" type="slidenum">
              <a:rPr lang="pt-BR" smtClean="0"/>
              <a:pPr/>
              <a:t>‹nº›</a:t>
            </a:fld>
            <a:endParaRPr lang="pt-BR"/>
          </a:p>
        </p:txBody>
      </p:sp>
    </p:spTree>
    <p:extLst>
      <p:ext uri="{BB962C8B-B14F-4D97-AF65-F5344CB8AC3E}">
        <p14:creationId xmlns:p14="http://schemas.microsoft.com/office/powerpoint/2010/main" val="25806947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F62F2C14-E6DD-4E17-9B99-A20E8DB18CCA}" type="datetimeFigureOut">
              <a:rPr lang="pt-BR" smtClean="0"/>
              <a:pPr/>
              <a:t>19/11/2018</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B7DDD4F4-B634-4524-AF83-A570343B1465}" type="slidenum">
              <a:rPr lang="pt-BR" smtClean="0"/>
              <a:pPr/>
              <a:t>‹nº›</a:t>
            </a:fld>
            <a:endParaRPr lang="pt-BR"/>
          </a:p>
        </p:txBody>
      </p:sp>
    </p:spTree>
    <p:extLst>
      <p:ext uri="{BB962C8B-B14F-4D97-AF65-F5344CB8AC3E}">
        <p14:creationId xmlns:p14="http://schemas.microsoft.com/office/powerpoint/2010/main" val="21406734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62F2C14-E6DD-4E17-9B99-A20E8DB18CCA}" type="datetimeFigureOut">
              <a:rPr lang="pt-BR" smtClean="0"/>
              <a:pPr/>
              <a:t>19/11/2018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7DDD4F4-B634-4524-AF83-A570343B1465}" type="slidenum">
              <a:rPr lang="pt-BR" smtClean="0"/>
              <a:pPr/>
              <a:t>‹nº›</a:t>
            </a:fld>
            <a:endParaRPr lang="pt-BR"/>
          </a:p>
        </p:txBody>
      </p:sp>
    </p:spTree>
    <p:extLst>
      <p:ext uri="{BB962C8B-B14F-4D97-AF65-F5344CB8AC3E}">
        <p14:creationId xmlns:p14="http://schemas.microsoft.com/office/powerpoint/2010/main" val="26002395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 texto mestre</a:t>
            </a:r>
          </a:p>
        </p:txBody>
      </p:sp>
      <p:sp>
        <p:nvSpPr>
          <p:cNvPr id="5" name="Espaço Reservado para Data 4"/>
          <p:cNvSpPr>
            <a:spLocks noGrp="1"/>
          </p:cNvSpPr>
          <p:nvPr>
            <p:ph type="dt" sz="half" idx="10"/>
          </p:nvPr>
        </p:nvSpPr>
        <p:spPr/>
        <p:txBody>
          <a:bodyPr/>
          <a:lstStyle/>
          <a:p>
            <a:fld id="{F62F2C14-E6DD-4E17-9B99-A20E8DB18CCA}" type="datetimeFigureOut">
              <a:rPr lang="pt-BR" smtClean="0"/>
              <a:pPr/>
              <a:t>19/11/2018</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B7DDD4F4-B634-4524-AF83-A570343B1465}" type="slidenum">
              <a:rPr lang="pt-BR" smtClean="0"/>
              <a:pPr/>
              <a:t>‹nº›</a:t>
            </a:fld>
            <a:endParaRPr lang="pt-BR"/>
          </a:p>
        </p:txBody>
      </p:sp>
    </p:spTree>
    <p:extLst>
      <p:ext uri="{BB962C8B-B14F-4D97-AF65-F5344CB8AC3E}">
        <p14:creationId xmlns:p14="http://schemas.microsoft.com/office/powerpoint/2010/main" val="7630122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2F2C14-E6DD-4E17-9B99-A20E8DB18CCA}" type="datetimeFigureOut">
              <a:rPr lang="pt-BR" smtClean="0"/>
              <a:pPr/>
              <a:t>19/11/2018</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DDD4F4-B634-4524-AF83-A570343B1465}" type="slidenum">
              <a:rPr lang="pt-BR" smtClean="0"/>
              <a:pPr/>
              <a:t>‹nº›</a:t>
            </a:fld>
            <a:endParaRPr lang="pt-BR"/>
          </a:p>
        </p:txBody>
      </p:sp>
    </p:spTree>
    <p:extLst>
      <p:ext uri="{BB962C8B-B14F-4D97-AF65-F5344CB8AC3E}">
        <p14:creationId xmlns:p14="http://schemas.microsoft.com/office/powerpoint/2010/main" val="15586585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12.xml.rels><?xml version="1.0" encoding="UTF-8" standalone="yes"?>
<Relationships xmlns="http://schemas.openxmlformats.org/package/2006/relationships"><Relationship Id="rId8" Type="http://schemas.openxmlformats.org/officeDocument/2006/relationships/diagramData" Target="../diagrams/data8.xml"/><Relationship Id="rId13" Type="http://schemas.openxmlformats.org/officeDocument/2006/relationships/diagramData" Target="../diagrams/data9.xml"/><Relationship Id="rId18" Type="http://schemas.openxmlformats.org/officeDocument/2006/relationships/diagramData" Target="../diagrams/data10.xml"/><Relationship Id="rId26" Type="http://schemas.openxmlformats.org/officeDocument/2006/relationships/diagramColors" Target="../diagrams/colors11.xml"/><Relationship Id="rId3" Type="http://schemas.openxmlformats.org/officeDocument/2006/relationships/diagramData" Target="../diagrams/data7.xml"/><Relationship Id="rId21" Type="http://schemas.openxmlformats.org/officeDocument/2006/relationships/diagramColors" Target="../diagrams/colors10.xml"/><Relationship Id="rId7" Type="http://schemas.microsoft.com/office/2007/relationships/diagramDrawing" Target="../diagrams/drawing7.xml"/><Relationship Id="rId12" Type="http://schemas.microsoft.com/office/2007/relationships/diagramDrawing" Target="../diagrams/drawing8.xml"/><Relationship Id="rId17" Type="http://schemas.microsoft.com/office/2007/relationships/diagramDrawing" Target="../diagrams/drawing9.xml"/><Relationship Id="rId25" Type="http://schemas.openxmlformats.org/officeDocument/2006/relationships/diagramQuickStyle" Target="../diagrams/quickStyle11.xml"/><Relationship Id="rId2" Type="http://schemas.openxmlformats.org/officeDocument/2006/relationships/image" Target="../media/image1.png"/><Relationship Id="rId16" Type="http://schemas.openxmlformats.org/officeDocument/2006/relationships/diagramColors" Target="../diagrams/colors9.xml"/><Relationship Id="rId20" Type="http://schemas.openxmlformats.org/officeDocument/2006/relationships/diagramQuickStyle" Target="../diagrams/quickStyle10.xml"/><Relationship Id="rId1" Type="http://schemas.openxmlformats.org/officeDocument/2006/relationships/slideLayout" Target="../slideLayouts/slideLayout2.xml"/><Relationship Id="rId6" Type="http://schemas.openxmlformats.org/officeDocument/2006/relationships/diagramColors" Target="../diagrams/colors7.xml"/><Relationship Id="rId11" Type="http://schemas.openxmlformats.org/officeDocument/2006/relationships/diagramColors" Target="../diagrams/colors8.xml"/><Relationship Id="rId24" Type="http://schemas.openxmlformats.org/officeDocument/2006/relationships/diagramLayout" Target="../diagrams/layout11.xml"/><Relationship Id="rId5" Type="http://schemas.openxmlformats.org/officeDocument/2006/relationships/diagramQuickStyle" Target="../diagrams/quickStyle7.xml"/><Relationship Id="rId15" Type="http://schemas.openxmlformats.org/officeDocument/2006/relationships/diagramQuickStyle" Target="../diagrams/quickStyle9.xml"/><Relationship Id="rId23" Type="http://schemas.openxmlformats.org/officeDocument/2006/relationships/diagramData" Target="../diagrams/data11.xml"/><Relationship Id="rId10" Type="http://schemas.openxmlformats.org/officeDocument/2006/relationships/diagramQuickStyle" Target="../diagrams/quickStyle8.xml"/><Relationship Id="rId19" Type="http://schemas.openxmlformats.org/officeDocument/2006/relationships/diagramLayout" Target="../diagrams/layout10.xml"/><Relationship Id="rId4" Type="http://schemas.openxmlformats.org/officeDocument/2006/relationships/diagramLayout" Target="../diagrams/layout7.xml"/><Relationship Id="rId9" Type="http://schemas.openxmlformats.org/officeDocument/2006/relationships/diagramLayout" Target="../diagrams/layout8.xml"/><Relationship Id="rId14" Type="http://schemas.openxmlformats.org/officeDocument/2006/relationships/diagramLayout" Target="../diagrams/layout9.xml"/><Relationship Id="rId22" Type="http://schemas.microsoft.com/office/2007/relationships/diagramDrawing" Target="../diagrams/drawing10.xml"/><Relationship Id="rId27" Type="http://schemas.microsoft.com/office/2007/relationships/diagramDrawing" Target="../diagrams/drawing11.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26.xml.rels><?xml version="1.0" encoding="UTF-8" standalone="yes"?>
<Relationships xmlns="http://schemas.openxmlformats.org/package/2006/relationships"><Relationship Id="rId8" Type="http://schemas.openxmlformats.org/officeDocument/2006/relationships/diagramQuickStyle" Target="../diagrams/quickStyle16.xml"/><Relationship Id="rId3" Type="http://schemas.openxmlformats.org/officeDocument/2006/relationships/image" Target="../media/image17.jpeg"/><Relationship Id="rId7" Type="http://schemas.openxmlformats.org/officeDocument/2006/relationships/diagramLayout" Target="../diagrams/layout16.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Data" Target="../diagrams/data16.xml"/><Relationship Id="rId5" Type="http://schemas.openxmlformats.org/officeDocument/2006/relationships/image" Target="../media/image19.jpeg"/><Relationship Id="rId10" Type="http://schemas.microsoft.com/office/2007/relationships/diagramDrawing" Target="../diagrams/drawing16.xml"/><Relationship Id="rId4" Type="http://schemas.openxmlformats.org/officeDocument/2006/relationships/image" Target="../media/image18.jpeg"/><Relationship Id="rId9" Type="http://schemas.openxmlformats.org/officeDocument/2006/relationships/diagramColors" Target="../diagrams/colors16.xml"/></Relationships>
</file>

<file path=ppt/slides/_rels/slide27.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7.xml"/><Relationship Id="rId5" Type="http://schemas.openxmlformats.org/officeDocument/2006/relationships/diagramQuickStyle" Target="../diagrams/quickStyle17.xml"/><Relationship Id="rId10" Type="http://schemas.openxmlformats.org/officeDocument/2006/relationships/image" Target="../media/image22.jpeg"/><Relationship Id="rId4" Type="http://schemas.openxmlformats.org/officeDocument/2006/relationships/diagramLayout" Target="../diagrams/layout17.xml"/><Relationship Id="rId9" Type="http://schemas.openxmlformats.org/officeDocument/2006/relationships/image" Target="../media/image21.jpeg"/></Relationships>
</file>

<file path=ppt/slides/_rels/slide28.xml.rels><?xml version="1.0" encoding="UTF-8" standalone="yes"?>
<Relationships xmlns="http://schemas.openxmlformats.org/package/2006/relationships"><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4.emf"/><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3" name="CaixaDeTexto 2"/>
          <p:cNvSpPr txBox="1"/>
          <p:nvPr/>
        </p:nvSpPr>
        <p:spPr>
          <a:xfrm>
            <a:off x="1187624" y="1988840"/>
            <a:ext cx="7560840" cy="369332"/>
          </a:xfrm>
          <a:prstGeom prst="rect">
            <a:avLst/>
          </a:prstGeom>
          <a:noFill/>
        </p:spPr>
        <p:txBody>
          <a:bodyPr wrap="square" rtlCol="0">
            <a:spAutoFit/>
          </a:bodyPr>
          <a:lstStyle/>
          <a:p>
            <a:endParaRPr lang="pt-BR" dirty="0"/>
          </a:p>
        </p:txBody>
      </p:sp>
      <p:pic>
        <p:nvPicPr>
          <p:cNvPr id="6" name="Imagem 5"/>
          <p:cNvPicPr>
            <a:picLocks noChangeAspect="1"/>
          </p:cNvPicPr>
          <p:nvPr/>
        </p:nvPicPr>
        <p:blipFill rotWithShape="1">
          <a:blip r:embed="rId3" cstate="print">
            <a:extLst>
              <a:ext uri="{28A0092B-C50C-407E-A947-70E740481C1C}">
                <a14:useLocalDpi xmlns:a14="http://schemas.microsoft.com/office/drawing/2010/main" val="0"/>
              </a:ext>
            </a:extLst>
          </a:blip>
          <a:srcRect l="2412" t="3381" r="1654" b="3012"/>
          <a:stretch/>
        </p:blipFill>
        <p:spPr>
          <a:xfrm>
            <a:off x="2019869" y="505696"/>
            <a:ext cx="5216428" cy="5089885"/>
          </a:xfrm>
          <a:prstGeom prst="ellipse">
            <a:avLst/>
          </a:prstGeom>
        </p:spPr>
      </p:pic>
    </p:spTree>
    <p:extLst>
      <p:ext uri="{BB962C8B-B14F-4D97-AF65-F5344CB8AC3E}">
        <p14:creationId xmlns:p14="http://schemas.microsoft.com/office/powerpoint/2010/main" val="31925049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3" name="Retângulo 2"/>
          <p:cNvSpPr/>
          <p:nvPr/>
        </p:nvSpPr>
        <p:spPr>
          <a:xfrm>
            <a:off x="72008" y="620688"/>
            <a:ext cx="8964488" cy="1077218"/>
          </a:xfrm>
          <a:prstGeom prst="rect">
            <a:avLst/>
          </a:prstGeom>
        </p:spPr>
        <p:txBody>
          <a:bodyPr wrap="square">
            <a:spAutoFit/>
          </a:bodyPr>
          <a:lstStyle/>
          <a:p>
            <a:pPr marL="457200" indent="-457200">
              <a:buFont typeface="Arial" panose="020B0604020202020204" pitchFamily="34" charset="0"/>
              <a:buChar char="•"/>
            </a:pPr>
            <a:r>
              <a:rPr lang="pt-BR" sz="3200" b="1" dirty="0" smtClean="0"/>
              <a:t>Quais os cinco principais fatores relacionados ao risco de morte nos casos de acidente de trânsito?</a:t>
            </a:r>
            <a:endParaRPr lang="pt-BR" sz="3200" dirty="0"/>
          </a:p>
        </p:txBody>
      </p:sp>
      <p:sp>
        <p:nvSpPr>
          <p:cNvPr id="2" name="Retângulo 1"/>
          <p:cNvSpPr/>
          <p:nvPr/>
        </p:nvSpPr>
        <p:spPr>
          <a:xfrm>
            <a:off x="72008" y="1772816"/>
            <a:ext cx="8964488" cy="4154984"/>
          </a:xfrm>
          <a:prstGeom prst="rect">
            <a:avLst/>
          </a:prstGeom>
        </p:spPr>
        <p:txBody>
          <a:bodyPr wrap="square">
            <a:spAutoFit/>
          </a:bodyPr>
          <a:lstStyle/>
          <a:p>
            <a:pPr algn="just"/>
            <a:r>
              <a:rPr lang="pt-BR" sz="2200" b="1" dirty="0" smtClean="0"/>
              <a:t>a) </a:t>
            </a:r>
            <a:r>
              <a:rPr lang="pt-BR" sz="2200" dirty="0" smtClean="0"/>
              <a:t>Excesso </a:t>
            </a:r>
            <a:r>
              <a:rPr lang="pt-BR" sz="2200" dirty="0"/>
              <a:t>de </a:t>
            </a:r>
            <a:r>
              <a:rPr lang="pt-BR" sz="2200" dirty="0" smtClean="0"/>
              <a:t>velocidade, associação de bebida alcoólica e direção, uso do celular na direção veicular, não uso de cinto de segurança, evolução da frota veicular.</a:t>
            </a:r>
          </a:p>
          <a:p>
            <a:pPr algn="just"/>
            <a:endParaRPr lang="pt-BR" sz="2200" dirty="0" smtClean="0"/>
          </a:p>
          <a:p>
            <a:pPr algn="just"/>
            <a:r>
              <a:rPr lang="pt-BR" sz="2200" b="1" dirty="0" smtClean="0"/>
              <a:t>b) </a:t>
            </a:r>
            <a:r>
              <a:rPr lang="pt-BR" sz="2200" dirty="0"/>
              <a:t>Excesso de velocidade, associação de bebida alcoólica e direção, </a:t>
            </a:r>
            <a:r>
              <a:rPr lang="pt-BR" sz="2200" dirty="0" smtClean="0"/>
              <a:t>evolução da frota veicular, </a:t>
            </a:r>
            <a:r>
              <a:rPr lang="pt-BR" sz="2200" dirty="0"/>
              <a:t>não uso de cinto de segurança, </a:t>
            </a:r>
            <a:r>
              <a:rPr lang="pt-BR" sz="2200" dirty="0" smtClean="0"/>
              <a:t>não uso de equipamento de retenção de crianças.</a:t>
            </a:r>
            <a:endParaRPr lang="pt-BR" sz="2200" dirty="0"/>
          </a:p>
          <a:p>
            <a:pPr algn="just"/>
            <a:endParaRPr lang="pt-BR" sz="2200" dirty="0" smtClean="0"/>
          </a:p>
          <a:p>
            <a:pPr algn="just"/>
            <a:r>
              <a:rPr lang="pt-BR" sz="2200" b="1" dirty="0" smtClean="0"/>
              <a:t>c)</a:t>
            </a:r>
            <a:r>
              <a:rPr lang="pt-BR" sz="2200" b="1" dirty="0"/>
              <a:t> </a:t>
            </a:r>
            <a:r>
              <a:rPr lang="pt-BR" sz="2200" dirty="0"/>
              <a:t>Excesso de velocidade, associação de bebida alcoólica e direção, não uso do capacete </a:t>
            </a:r>
            <a:r>
              <a:rPr lang="pt-BR" sz="2200" dirty="0" err="1"/>
              <a:t>motociclístico</a:t>
            </a:r>
            <a:r>
              <a:rPr lang="pt-BR" sz="2200" dirty="0"/>
              <a:t>, não uso de cinto de segurança, não uso de equipamento de retenção de crianças</a:t>
            </a:r>
            <a:r>
              <a:rPr lang="pt-BR" sz="2200" dirty="0" smtClean="0"/>
              <a:t>.</a:t>
            </a:r>
            <a:endParaRPr lang="pt-BR" sz="2200" dirty="0"/>
          </a:p>
          <a:p>
            <a:pPr algn="just"/>
            <a:endParaRPr lang="pt-BR" sz="2200" dirty="0"/>
          </a:p>
        </p:txBody>
      </p:sp>
    </p:spTree>
    <p:extLst>
      <p:ext uri="{BB962C8B-B14F-4D97-AF65-F5344CB8AC3E}">
        <p14:creationId xmlns:p14="http://schemas.microsoft.com/office/powerpoint/2010/main" val="16771084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mph" presetSubtype="0" fill="hold" nodeType="clickEffect">
                                  <p:stCondLst>
                                    <p:cond delay="0"/>
                                  </p:stCondLst>
                                  <p:iterate type="lt">
                                    <p:tmPct val="4000"/>
                                  </p:iterate>
                                  <p:childTnLst>
                                    <p:set>
                                      <p:cBhvr override="childStyle">
                                        <p:cTn id="6" dur="500" fill="hold"/>
                                        <p:tgtEl>
                                          <p:spTgt spid="2">
                                            <p:txEl>
                                              <p:pRg st="4" end="4"/>
                                            </p:txEl>
                                          </p:spTgt>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3" name="Retângulo 2"/>
          <p:cNvSpPr/>
          <p:nvPr/>
        </p:nvSpPr>
        <p:spPr>
          <a:xfrm>
            <a:off x="611560" y="557032"/>
            <a:ext cx="6552728" cy="584775"/>
          </a:xfrm>
          <a:prstGeom prst="rect">
            <a:avLst/>
          </a:prstGeom>
        </p:spPr>
        <p:txBody>
          <a:bodyPr wrap="square">
            <a:spAutoFit/>
          </a:bodyPr>
          <a:lstStyle/>
          <a:p>
            <a:r>
              <a:rPr lang="pt-BR" sz="3200" b="1" dirty="0" smtClean="0"/>
              <a:t>CINCO </a:t>
            </a:r>
            <a:r>
              <a:rPr lang="pt-BR" sz="3200" b="1" dirty="0"/>
              <a:t>FATORES DE </a:t>
            </a:r>
            <a:r>
              <a:rPr lang="pt-BR" sz="3200" b="1" dirty="0" smtClean="0"/>
              <a:t>RISCO </a:t>
            </a:r>
            <a:r>
              <a:rPr lang="pt-BR" sz="1400" dirty="0" smtClean="0"/>
              <a:t>(Fonte: ONU, 2010)</a:t>
            </a:r>
            <a:endParaRPr lang="pt-BR" sz="3200" dirty="0"/>
          </a:p>
        </p:txBody>
      </p:sp>
      <p:graphicFrame>
        <p:nvGraphicFramePr>
          <p:cNvPr id="2" name="Diagrama 1"/>
          <p:cNvGraphicFramePr/>
          <p:nvPr>
            <p:extLst>
              <p:ext uri="{D42A27DB-BD31-4B8C-83A1-F6EECF244321}">
                <p14:modId xmlns:p14="http://schemas.microsoft.com/office/powerpoint/2010/main" val="2615377474"/>
              </p:ext>
            </p:extLst>
          </p:nvPr>
        </p:nvGraphicFramePr>
        <p:xfrm>
          <a:off x="485292" y="1457533"/>
          <a:ext cx="8136904" cy="39703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184711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48" y="-46780"/>
            <a:ext cx="9180512" cy="6885384"/>
          </a:xfrm>
          <a:prstGeom prst="rect">
            <a:avLst/>
          </a:prstGeom>
        </p:spPr>
      </p:pic>
      <p:sp>
        <p:nvSpPr>
          <p:cNvPr id="6" name="CaixaDeTexto 5"/>
          <p:cNvSpPr txBox="1"/>
          <p:nvPr/>
        </p:nvSpPr>
        <p:spPr>
          <a:xfrm>
            <a:off x="308186" y="404664"/>
            <a:ext cx="5992006" cy="1077218"/>
          </a:xfrm>
          <a:prstGeom prst="rect">
            <a:avLst/>
          </a:prstGeom>
          <a:noFill/>
        </p:spPr>
        <p:txBody>
          <a:bodyPr wrap="square" rtlCol="0">
            <a:spAutoFit/>
          </a:bodyPr>
          <a:lstStyle/>
          <a:p>
            <a:r>
              <a:rPr lang="pt-BR" sz="3200" b="1" dirty="0" smtClean="0"/>
              <a:t>PANORAMA NACIONAL </a:t>
            </a:r>
            <a:r>
              <a:rPr lang="pt-BR" sz="1400" dirty="0"/>
              <a:t>(Fonte: ONSV, 2012)</a:t>
            </a:r>
          </a:p>
          <a:p>
            <a:endParaRPr lang="pt-BR" sz="3200" dirty="0"/>
          </a:p>
        </p:txBody>
      </p:sp>
      <p:graphicFrame>
        <p:nvGraphicFramePr>
          <p:cNvPr id="4" name="Diagrama 3"/>
          <p:cNvGraphicFramePr/>
          <p:nvPr>
            <p:extLst>
              <p:ext uri="{D42A27DB-BD31-4B8C-83A1-F6EECF244321}">
                <p14:modId xmlns:p14="http://schemas.microsoft.com/office/powerpoint/2010/main" val="869355031"/>
              </p:ext>
            </p:extLst>
          </p:nvPr>
        </p:nvGraphicFramePr>
        <p:xfrm>
          <a:off x="884250" y="1412776"/>
          <a:ext cx="3327710" cy="19389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23" name="Diagrama 22"/>
          <p:cNvGraphicFramePr/>
          <p:nvPr>
            <p:extLst>
              <p:ext uri="{D42A27DB-BD31-4B8C-83A1-F6EECF244321}">
                <p14:modId xmlns:p14="http://schemas.microsoft.com/office/powerpoint/2010/main" val="1126200210"/>
              </p:ext>
            </p:extLst>
          </p:nvPr>
        </p:nvGraphicFramePr>
        <p:xfrm>
          <a:off x="1336808" y="3573016"/>
          <a:ext cx="3019168" cy="216024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aphicFrame>
        <p:nvGraphicFramePr>
          <p:cNvPr id="21" name="Diagrama 20"/>
          <p:cNvGraphicFramePr/>
          <p:nvPr>
            <p:extLst>
              <p:ext uri="{D42A27DB-BD31-4B8C-83A1-F6EECF244321}">
                <p14:modId xmlns:p14="http://schemas.microsoft.com/office/powerpoint/2010/main" val="3836837255"/>
              </p:ext>
            </p:extLst>
          </p:nvPr>
        </p:nvGraphicFramePr>
        <p:xfrm>
          <a:off x="4499992" y="1340769"/>
          <a:ext cx="3765556" cy="2101924"/>
        </p:xfrm>
        <a:graphic>
          <a:graphicData uri="http://schemas.openxmlformats.org/drawingml/2006/diagram">
            <dgm:relIds xmlns:dgm="http://schemas.openxmlformats.org/drawingml/2006/diagram" xmlns:r="http://schemas.openxmlformats.org/officeDocument/2006/relationships" r:dm="rId13" r:lo="rId14" r:qs="rId15" r:cs="rId16"/>
          </a:graphicData>
        </a:graphic>
      </p:graphicFrame>
      <p:graphicFrame>
        <p:nvGraphicFramePr>
          <p:cNvPr id="22" name="Diagrama 21"/>
          <p:cNvGraphicFramePr/>
          <p:nvPr>
            <p:extLst>
              <p:ext uri="{D42A27DB-BD31-4B8C-83A1-F6EECF244321}">
                <p14:modId xmlns:p14="http://schemas.microsoft.com/office/powerpoint/2010/main" val="4108303017"/>
              </p:ext>
            </p:extLst>
          </p:nvPr>
        </p:nvGraphicFramePr>
        <p:xfrm>
          <a:off x="4572000" y="3861048"/>
          <a:ext cx="2952328" cy="1296144"/>
        </p:xfrm>
        <a:graphic>
          <a:graphicData uri="http://schemas.openxmlformats.org/drawingml/2006/diagram">
            <dgm:relIds xmlns:dgm="http://schemas.openxmlformats.org/drawingml/2006/diagram" xmlns:r="http://schemas.openxmlformats.org/officeDocument/2006/relationships" r:dm="rId18" r:lo="rId19" r:qs="rId20" r:cs="rId21"/>
          </a:graphicData>
        </a:graphic>
      </p:graphicFrame>
      <p:graphicFrame>
        <p:nvGraphicFramePr>
          <p:cNvPr id="24" name="Diagrama 23"/>
          <p:cNvGraphicFramePr/>
          <p:nvPr>
            <p:extLst>
              <p:ext uri="{D42A27DB-BD31-4B8C-83A1-F6EECF244321}">
                <p14:modId xmlns:p14="http://schemas.microsoft.com/office/powerpoint/2010/main" val="2130529772"/>
              </p:ext>
            </p:extLst>
          </p:nvPr>
        </p:nvGraphicFramePr>
        <p:xfrm>
          <a:off x="999420" y="1326906"/>
          <a:ext cx="2813480" cy="1908092"/>
        </p:xfrm>
        <a:graphic>
          <a:graphicData uri="http://schemas.openxmlformats.org/drawingml/2006/diagram">
            <dgm:relIds xmlns:dgm="http://schemas.openxmlformats.org/drawingml/2006/diagram" xmlns:r="http://schemas.openxmlformats.org/officeDocument/2006/relationships" r:dm="rId23" r:lo="rId24" r:qs="rId25" r:cs="rId26"/>
          </a:graphicData>
        </a:graphic>
      </p:graphicFrame>
    </p:spTree>
    <p:extLst>
      <p:ext uri="{BB962C8B-B14F-4D97-AF65-F5344CB8AC3E}">
        <p14:creationId xmlns:p14="http://schemas.microsoft.com/office/powerpoint/2010/main" val="347184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3" grpId="0">
        <p:bldAsOne/>
      </p:bldGraphic>
      <p:bldGraphic spid="21" grpId="0">
        <p:bldAsOne/>
      </p:bldGraphic>
      <p:bldGraphic spid="22" grpId="0">
        <p:bldAsOne/>
      </p:bldGraphic>
      <p:bldGraphic spid="24"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6" name="CaixaDeTexto 5"/>
          <p:cNvSpPr txBox="1"/>
          <p:nvPr/>
        </p:nvSpPr>
        <p:spPr>
          <a:xfrm>
            <a:off x="308186" y="404664"/>
            <a:ext cx="5992006" cy="1077218"/>
          </a:xfrm>
          <a:prstGeom prst="rect">
            <a:avLst/>
          </a:prstGeom>
          <a:noFill/>
        </p:spPr>
        <p:txBody>
          <a:bodyPr wrap="square" rtlCol="0">
            <a:spAutoFit/>
          </a:bodyPr>
          <a:lstStyle/>
          <a:p>
            <a:r>
              <a:rPr lang="pt-BR" sz="3200" b="1" dirty="0" smtClean="0"/>
              <a:t>PANORAMA NACIONAL </a:t>
            </a:r>
            <a:r>
              <a:rPr lang="pt-BR" sz="1400" dirty="0"/>
              <a:t>(Fonte: ONSV, 2012)</a:t>
            </a:r>
          </a:p>
          <a:p>
            <a:endParaRPr lang="pt-BR" sz="3200" dirty="0"/>
          </a:p>
        </p:txBody>
      </p:sp>
      <p:graphicFrame>
        <p:nvGraphicFramePr>
          <p:cNvPr id="2" name="Diagrama 1"/>
          <p:cNvGraphicFramePr/>
          <p:nvPr>
            <p:extLst>
              <p:ext uri="{D42A27DB-BD31-4B8C-83A1-F6EECF244321}">
                <p14:modId xmlns:p14="http://schemas.microsoft.com/office/powerpoint/2010/main" val="216522837"/>
              </p:ext>
            </p:extLst>
          </p:nvPr>
        </p:nvGraphicFramePr>
        <p:xfrm>
          <a:off x="216322" y="1481882"/>
          <a:ext cx="8640960" cy="3819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340659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m 1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6" name="CaixaDeTexto 5"/>
          <p:cNvSpPr txBox="1"/>
          <p:nvPr/>
        </p:nvSpPr>
        <p:spPr>
          <a:xfrm>
            <a:off x="308186" y="404664"/>
            <a:ext cx="5992006" cy="1077218"/>
          </a:xfrm>
          <a:prstGeom prst="rect">
            <a:avLst/>
          </a:prstGeom>
          <a:noFill/>
        </p:spPr>
        <p:txBody>
          <a:bodyPr wrap="square" rtlCol="0">
            <a:spAutoFit/>
          </a:bodyPr>
          <a:lstStyle/>
          <a:p>
            <a:r>
              <a:rPr lang="pt-BR" sz="3200" b="1" dirty="0" smtClean="0"/>
              <a:t>PANORAMA NACIONAL </a:t>
            </a:r>
            <a:r>
              <a:rPr lang="pt-BR" sz="1400" dirty="0"/>
              <a:t>(Fonte: ONSV, 2012)</a:t>
            </a:r>
          </a:p>
          <a:p>
            <a:endParaRPr lang="pt-BR" sz="3200" dirty="0"/>
          </a:p>
        </p:txBody>
      </p:sp>
      <p:graphicFrame>
        <p:nvGraphicFramePr>
          <p:cNvPr id="2" name="Diagrama 1"/>
          <p:cNvGraphicFramePr/>
          <p:nvPr>
            <p:extLst>
              <p:ext uri="{D42A27DB-BD31-4B8C-83A1-F6EECF244321}">
                <p14:modId xmlns:p14="http://schemas.microsoft.com/office/powerpoint/2010/main" val="3888557898"/>
              </p:ext>
            </p:extLst>
          </p:nvPr>
        </p:nvGraphicFramePr>
        <p:xfrm>
          <a:off x="107504" y="1481882"/>
          <a:ext cx="8640960" cy="3819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649180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34" y="1124744"/>
            <a:ext cx="8860154" cy="45697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308187" y="404664"/>
            <a:ext cx="5722254" cy="1077218"/>
          </a:xfrm>
          <a:prstGeom prst="rect">
            <a:avLst/>
          </a:prstGeom>
          <a:noFill/>
        </p:spPr>
        <p:txBody>
          <a:bodyPr wrap="square" rtlCol="0">
            <a:spAutoFit/>
          </a:bodyPr>
          <a:lstStyle/>
          <a:p>
            <a:r>
              <a:rPr lang="pt-BR" sz="3200" b="1" dirty="0" smtClean="0"/>
              <a:t>PANORAMA NACIONAL </a:t>
            </a:r>
            <a:r>
              <a:rPr lang="pt-BR" sz="1400" dirty="0"/>
              <a:t>(Fonte: ONSV, 2012)</a:t>
            </a:r>
          </a:p>
          <a:p>
            <a:endParaRPr lang="pt-BR" sz="3200" dirty="0"/>
          </a:p>
        </p:txBody>
      </p:sp>
      <p:pic>
        <p:nvPicPr>
          <p:cNvPr id="6" name="Imagem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496099">
            <a:off x="388723" y="2652327"/>
            <a:ext cx="8551333" cy="20066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3" name="CaixaDeTexto 2"/>
          <p:cNvSpPr txBox="1"/>
          <p:nvPr/>
        </p:nvSpPr>
        <p:spPr>
          <a:xfrm>
            <a:off x="683568" y="1240983"/>
            <a:ext cx="3600400" cy="369332"/>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pt-BR" b="1" dirty="0" smtClean="0"/>
              <a:t>ÓBITOS NO PERÍODO DO ESTUDO</a:t>
            </a:r>
            <a:endParaRPr lang="pt-BR" b="1" dirty="0"/>
          </a:p>
        </p:txBody>
      </p:sp>
      <p:pic>
        <p:nvPicPr>
          <p:cNvPr id="7" name="Imagem 6"/>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5420" y="1215795"/>
            <a:ext cx="8917982" cy="470174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347184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nodeType="clickEffect">
                                  <p:stCondLst>
                                    <p:cond delay="0"/>
                                  </p:stCondLst>
                                  <p:childTnLst>
                                    <p:set>
                                      <p:cBhvr>
                                        <p:cTn id="10" dur="1" fill="hold">
                                          <p:stCondLst>
                                            <p:cond delay="0"/>
                                          </p:stCondLst>
                                        </p:cTn>
                                        <p:tgtEl>
                                          <p:spTgt spid="5122"/>
                                        </p:tgtEl>
                                        <p:attrNameLst>
                                          <p:attrName>style.visibility</p:attrName>
                                        </p:attrNameLst>
                                      </p:cBhvr>
                                      <p:to>
                                        <p:strVal val="visible"/>
                                      </p:to>
                                    </p:set>
                                    <p:animEffect transition="in" filter="wipe(down)">
                                      <p:cBhvr>
                                        <p:cTn id="11" dur="500"/>
                                        <p:tgtEl>
                                          <p:spTgt spid="5122"/>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382" y="1392858"/>
            <a:ext cx="8908867" cy="4072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308186" y="404664"/>
            <a:ext cx="6136021" cy="1077218"/>
          </a:xfrm>
          <a:prstGeom prst="rect">
            <a:avLst/>
          </a:prstGeom>
          <a:noFill/>
        </p:spPr>
        <p:txBody>
          <a:bodyPr wrap="square" rtlCol="0">
            <a:spAutoFit/>
          </a:bodyPr>
          <a:lstStyle/>
          <a:p>
            <a:r>
              <a:rPr lang="pt-BR" sz="3200" b="1" dirty="0" smtClean="0"/>
              <a:t>PANORAMA NACIONAL </a:t>
            </a:r>
            <a:r>
              <a:rPr lang="pt-BR" sz="1400" dirty="0"/>
              <a:t>(Fonte: ONSV, 2012)</a:t>
            </a:r>
          </a:p>
          <a:p>
            <a:endParaRPr lang="pt-BR" sz="3200" dirty="0"/>
          </a:p>
        </p:txBody>
      </p:sp>
    </p:spTree>
    <p:extLst>
      <p:ext uri="{BB962C8B-B14F-4D97-AF65-F5344CB8AC3E}">
        <p14:creationId xmlns:p14="http://schemas.microsoft.com/office/powerpoint/2010/main" val="3429016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500"/>
                                        <p:tgtEl>
                                          <p:spTgt spid="6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042" y="1174166"/>
            <a:ext cx="9063547" cy="45096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308187" y="404664"/>
            <a:ext cx="5722254" cy="1077218"/>
          </a:xfrm>
          <a:prstGeom prst="rect">
            <a:avLst/>
          </a:prstGeom>
          <a:noFill/>
        </p:spPr>
        <p:txBody>
          <a:bodyPr wrap="square" rtlCol="0">
            <a:spAutoFit/>
          </a:bodyPr>
          <a:lstStyle/>
          <a:p>
            <a:r>
              <a:rPr lang="pt-BR" sz="3200" b="1" dirty="0" smtClean="0"/>
              <a:t>PANORAMA NACIONAL</a:t>
            </a:r>
            <a:r>
              <a:rPr lang="pt-BR" sz="1400" b="1" dirty="0" smtClean="0"/>
              <a:t> </a:t>
            </a:r>
            <a:endParaRPr lang="pt-BR" sz="1400" dirty="0"/>
          </a:p>
          <a:p>
            <a:endParaRPr lang="pt-BR" sz="3200" dirty="0"/>
          </a:p>
        </p:txBody>
      </p:sp>
    </p:spTree>
    <p:extLst>
      <p:ext uri="{BB962C8B-B14F-4D97-AF65-F5344CB8AC3E}">
        <p14:creationId xmlns:p14="http://schemas.microsoft.com/office/powerpoint/2010/main" val="19059138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 calcmode="lin" valueType="num">
                                      <p:cBhvr additive="base">
                                        <p:cTn id="7" dur="500" fill="hold"/>
                                        <p:tgtEl>
                                          <p:spTgt spid="8194"/>
                                        </p:tgtEl>
                                        <p:attrNameLst>
                                          <p:attrName>ppt_x</p:attrName>
                                        </p:attrNameLst>
                                      </p:cBhvr>
                                      <p:tavLst>
                                        <p:tav tm="0">
                                          <p:val>
                                            <p:strVal val="#ppt_x"/>
                                          </p:val>
                                        </p:tav>
                                        <p:tav tm="100000">
                                          <p:val>
                                            <p:strVal val="#ppt_x"/>
                                          </p:val>
                                        </p:tav>
                                      </p:tavLst>
                                    </p:anim>
                                    <p:anim calcmode="lin" valueType="num">
                                      <p:cBhvr additive="base">
                                        <p:cTn id="8" dur="500" fill="hold"/>
                                        <p:tgtEl>
                                          <p:spTgt spid="819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pic>
        <p:nvPicPr>
          <p:cNvPr id="921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081" y="1448780"/>
            <a:ext cx="8953470"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308187" y="404664"/>
            <a:ext cx="5722254" cy="1077218"/>
          </a:xfrm>
          <a:prstGeom prst="rect">
            <a:avLst/>
          </a:prstGeom>
          <a:noFill/>
        </p:spPr>
        <p:txBody>
          <a:bodyPr wrap="square" rtlCol="0">
            <a:spAutoFit/>
          </a:bodyPr>
          <a:lstStyle/>
          <a:p>
            <a:r>
              <a:rPr lang="pt-BR" sz="3200" b="1" dirty="0" smtClean="0"/>
              <a:t>PANORAMA NACIONAL</a:t>
            </a:r>
            <a:endParaRPr lang="pt-BR" sz="1400" dirty="0"/>
          </a:p>
          <a:p>
            <a:endParaRPr lang="pt-BR" sz="3200" dirty="0"/>
          </a:p>
        </p:txBody>
      </p:sp>
    </p:spTree>
    <p:extLst>
      <p:ext uri="{BB962C8B-B14F-4D97-AF65-F5344CB8AC3E}">
        <p14:creationId xmlns:p14="http://schemas.microsoft.com/office/powerpoint/2010/main" val="143685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4" name="CaixaDeTexto 3"/>
          <p:cNvSpPr txBox="1"/>
          <p:nvPr/>
        </p:nvSpPr>
        <p:spPr>
          <a:xfrm>
            <a:off x="308187" y="404664"/>
            <a:ext cx="5722254" cy="584775"/>
          </a:xfrm>
          <a:prstGeom prst="rect">
            <a:avLst/>
          </a:prstGeom>
          <a:noFill/>
        </p:spPr>
        <p:txBody>
          <a:bodyPr wrap="square" rtlCol="0">
            <a:spAutoFit/>
          </a:bodyPr>
          <a:lstStyle/>
          <a:p>
            <a:r>
              <a:rPr lang="pt-BR" sz="3200" b="1" dirty="0" smtClean="0"/>
              <a:t>PANORAMA NACIONAL</a:t>
            </a:r>
            <a:endParaRPr lang="pt-BR" sz="3200" dirty="0"/>
          </a:p>
        </p:txBody>
      </p:sp>
      <p:grpSp>
        <p:nvGrpSpPr>
          <p:cNvPr id="2" name="Grupo 1"/>
          <p:cNvGrpSpPr/>
          <p:nvPr/>
        </p:nvGrpSpPr>
        <p:grpSpPr>
          <a:xfrm>
            <a:off x="103429" y="1556792"/>
            <a:ext cx="8937143" cy="3826296"/>
            <a:chOff x="103429" y="1556792"/>
            <a:chExt cx="8937143" cy="3826296"/>
          </a:xfrm>
        </p:grpSpPr>
        <p:pic>
          <p:nvPicPr>
            <p:cNvPr id="1024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429" y="1556792"/>
              <a:ext cx="8937143" cy="37444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aixaDeTexto 2"/>
            <p:cNvSpPr txBox="1"/>
            <p:nvPr/>
          </p:nvSpPr>
          <p:spPr>
            <a:xfrm>
              <a:off x="308186" y="5075311"/>
              <a:ext cx="4407829" cy="307777"/>
            </a:xfrm>
            <a:prstGeom prst="rect">
              <a:avLst/>
            </a:prstGeom>
            <a:noFill/>
          </p:spPr>
          <p:txBody>
            <a:bodyPr wrap="square" rtlCol="0">
              <a:spAutoFit/>
            </a:bodyPr>
            <a:lstStyle/>
            <a:p>
              <a:r>
                <a:rPr lang="pt-BR" sz="1400" dirty="0" smtClean="0"/>
                <a:t>Fonte: Seguradora Líder DPVAT</a:t>
              </a:r>
              <a:endParaRPr lang="pt-BR" sz="1400" dirty="0"/>
            </a:p>
          </p:txBody>
        </p:sp>
      </p:grpSp>
    </p:spTree>
    <p:extLst>
      <p:ext uri="{BB962C8B-B14F-4D97-AF65-F5344CB8AC3E}">
        <p14:creationId xmlns:p14="http://schemas.microsoft.com/office/powerpoint/2010/main" val="1528906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4" name="Text Box 2"/>
          <p:cNvSpPr txBox="1">
            <a:spLocks noChangeArrowheads="1"/>
          </p:cNvSpPr>
          <p:nvPr/>
        </p:nvSpPr>
        <p:spPr bwMode="auto">
          <a:xfrm>
            <a:off x="1025525" y="764704"/>
            <a:ext cx="7056437" cy="45550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spcBef>
                <a:spcPct val="50000"/>
              </a:spcBef>
            </a:pPr>
            <a:endParaRPr lang="pt-BR" altLang="pt-BR" sz="4000" b="0" dirty="0" smtClean="0">
              <a:latin typeface="Berlin Sans FB Demi" pitchFamily="34" charset="0"/>
            </a:endParaRPr>
          </a:p>
          <a:p>
            <a:pPr algn="ctr" eaLnBrk="1" hangingPunct="1">
              <a:spcBef>
                <a:spcPct val="50000"/>
              </a:spcBef>
            </a:pPr>
            <a:r>
              <a:rPr lang="pt-BR" altLang="pt-BR" sz="4000" b="0" dirty="0" smtClean="0">
                <a:latin typeface="Berlin Sans FB Demi" pitchFamily="34" charset="0"/>
              </a:rPr>
              <a:t>COORDENADORIA </a:t>
            </a:r>
            <a:r>
              <a:rPr lang="pt-BR" altLang="pt-BR" sz="4000" b="0" dirty="0">
                <a:latin typeface="Berlin Sans FB Demi" pitchFamily="34" charset="0"/>
              </a:rPr>
              <a:t>DE EDUCAÇÃO DE </a:t>
            </a:r>
            <a:r>
              <a:rPr lang="pt-BR" altLang="pt-BR" sz="4000" b="0" dirty="0" smtClean="0">
                <a:latin typeface="Berlin Sans FB Demi" pitchFamily="34" charset="0"/>
              </a:rPr>
              <a:t>TRÂNSITO</a:t>
            </a:r>
            <a:endParaRPr lang="pt-BR" altLang="pt-BR" sz="2800" b="0" dirty="0">
              <a:latin typeface="Berlin Sans FB Demi" pitchFamily="34" charset="0"/>
            </a:endParaRPr>
          </a:p>
          <a:p>
            <a:pPr algn="ctr" eaLnBrk="1" hangingPunct="1">
              <a:spcBef>
                <a:spcPct val="50000"/>
              </a:spcBef>
            </a:pPr>
            <a:r>
              <a:rPr lang="pt-BR" altLang="pt-BR" sz="3600" b="0" dirty="0" smtClean="0">
                <a:latin typeface="Berlin Sans FB Demi" pitchFamily="34" charset="0"/>
              </a:rPr>
              <a:t>Gerência </a:t>
            </a:r>
            <a:r>
              <a:rPr lang="pt-BR" altLang="pt-BR" sz="3600" b="0" dirty="0">
                <a:latin typeface="Berlin Sans FB Demi" pitchFamily="34" charset="0"/>
              </a:rPr>
              <a:t>de Produção Pedagógica- </a:t>
            </a:r>
            <a:r>
              <a:rPr lang="pt-BR" altLang="pt-BR" sz="3600" b="0" dirty="0" smtClean="0">
                <a:latin typeface="Berlin Sans FB Demi" pitchFamily="34" charset="0"/>
              </a:rPr>
              <a:t>CTP</a:t>
            </a:r>
          </a:p>
          <a:p>
            <a:pPr algn="ctr" eaLnBrk="1" hangingPunct="1">
              <a:spcBef>
                <a:spcPct val="50000"/>
              </a:spcBef>
            </a:pPr>
            <a:endParaRPr lang="pt-BR" altLang="pt-BR" sz="2000" b="0" dirty="0" smtClean="0">
              <a:latin typeface="Berlin Sans FB Demi" pitchFamily="34" charset="0"/>
            </a:endParaRPr>
          </a:p>
          <a:p>
            <a:pPr algn="ctr" eaLnBrk="1" hangingPunct="1">
              <a:spcBef>
                <a:spcPct val="50000"/>
              </a:spcBef>
            </a:pPr>
            <a:r>
              <a:rPr lang="pt-BR" altLang="pt-BR" sz="2000" b="0" dirty="0" smtClean="0">
                <a:solidFill>
                  <a:schemeClr val="accent2"/>
                </a:solidFill>
                <a:latin typeface="Berlin Sans FB Demi" pitchFamily="34" charset="0"/>
              </a:rPr>
              <a:t>Gestora: Kelma Teixeira</a:t>
            </a:r>
            <a:endParaRPr lang="pt-BR" altLang="pt-BR" sz="2000" b="0" dirty="0">
              <a:solidFill>
                <a:schemeClr val="accent2"/>
              </a:solidFill>
              <a:latin typeface="Berlin Sans FB Demi" pitchFamily="34" charset="0"/>
            </a:endParaRPr>
          </a:p>
        </p:txBody>
      </p:sp>
    </p:spTree>
    <p:extLst>
      <p:ext uri="{BB962C8B-B14F-4D97-AF65-F5344CB8AC3E}">
        <p14:creationId xmlns:p14="http://schemas.microsoft.com/office/powerpoint/2010/main" val="5020920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pic>
        <p:nvPicPr>
          <p:cNvPr id="1126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36788" y="1890837"/>
            <a:ext cx="3111675" cy="34823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1650321"/>
            <a:ext cx="5256584" cy="38669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308186" y="404664"/>
            <a:ext cx="8008230" cy="584775"/>
          </a:xfrm>
          <a:prstGeom prst="rect">
            <a:avLst/>
          </a:prstGeom>
          <a:noFill/>
        </p:spPr>
        <p:txBody>
          <a:bodyPr wrap="square" rtlCol="0">
            <a:spAutoFit/>
          </a:bodyPr>
          <a:lstStyle/>
          <a:p>
            <a:r>
              <a:rPr lang="pt-BR" sz="3200" b="1" dirty="0" smtClean="0"/>
              <a:t>COMPARATIVO NACIONAL X LOCAL </a:t>
            </a:r>
            <a:r>
              <a:rPr lang="pt-BR" sz="1400" dirty="0"/>
              <a:t>(Fonte: ONSV, 2012)</a:t>
            </a:r>
          </a:p>
        </p:txBody>
      </p:sp>
      <p:sp>
        <p:nvSpPr>
          <p:cNvPr id="3" name="CaixaDeTexto 2"/>
          <p:cNvSpPr txBox="1"/>
          <p:nvPr/>
        </p:nvSpPr>
        <p:spPr>
          <a:xfrm>
            <a:off x="5999498" y="1657920"/>
            <a:ext cx="2388926" cy="292388"/>
          </a:xfrm>
          <a:prstGeom prst="rect">
            <a:avLst/>
          </a:prstGeom>
          <a:noFill/>
        </p:spPr>
        <p:txBody>
          <a:bodyPr wrap="square" rtlCol="0">
            <a:spAutoFit/>
          </a:bodyPr>
          <a:lstStyle/>
          <a:p>
            <a:r>
              <a:rPr lang="pt-BR" sz="1300" dirty="0" smtClean="0">
                <a:solidFill>
                  <a:srgbClr val="FF0000"/>
                </a:solidFill>
              </a:rPr>
              <a:t>FERIDOS POR TIPO DE USUÁRIO</a:t>
            </a:r>
            <a:endParaRPr lang="pt-BR" sz="1300" dirty="0">
              <a:solidFill>
                <a:srgbClr val="FF0000"/>
              </a:solidFill>
            </a:endParaRPr>
          </a:p>
        </p:txBody>
      </p:sp>
      <p:sp>
        <p:nvSpPr>
          <p:cNvPr id="5" name="CaixaDeTexto 4"/>
          <p:cNvSpPr txBox="1"/>
          <p:nvPr/>
        </p:nvSpPr>
        <p:spPr>
          <a:xfrm>
            <a:off x="3412201" y="1024771"/>
            <a:ext cx="1800200" cy="369332"/>
          </a:xfrm>
          <a:prstGeom prst="rect">
            <a:avLst/>
          </a:prstGeom>
          <a:solidFill>
            <a:schemeClr val="accent5">
              <a:lumMod val="20000"/>
              <a:lumOff val="80000"/>
            </a:schemeClr>
          </a:solidFill>
          <a:ln w="57150">
            <a:solidFill>
              <a:schemeClr val="accent1">
                <a:lumMod val="75000"/>
              </a:schemeClr>
            </a:solidFill>
          </a:ln>
        </p:spPr>
        <p:txBody>
          <a:bodyPr wrap="square" rtlCol="0">
            <a:spAutoFit/>
          </a:bodyPr>
          <a:lstStyle/>
          <a:p>
            <a:pPr algn="ctr"/>
            <a:r>
              <a:rPr lang="pt-BR" b="1" dirty="0" smtClean="0"/>
              <a:t>BRASIL</a:t>
            </a:r>
            <a:endParaRPr lang="pt-BR" b="1" dirty="0"/>
          </a:p>
        </p:txBody>
      </p:sp>
    </p:spTree>
    <p:extLst>
      <p:ext uri="{BB962C8B-B14F-4D97-AF65-F5344CB8AC3E}">
        <p14:creationId xmlns:p14="http://schemas.microsoft.com/office/powerpoint/2010/main" val="2722831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8" name="CaixaDeTexto 7"/>
          <p:cNvSpPr txBox="1"/>
          <p:nvPr/>
        </p:nvSpPr>
        <p:spPr>
          <a:xfrm>
            <a:off x="308186" y="404664"/>
            <a:ext cx="8008230" cy="584775"/>
          </a:xfrm>
          <a:prstGeom prst="rect">
            <a:avLst/>
          </a:prstGeom>
          <a:noFill/>
        </p:spPr>
        <p:txBody>
          <a:bodyPr wrap="square" rtlCol="0">
            <a:spAutoFit/>
          </a:bodyPr>
          <a:lstStyle/>
          <a:p>
            <a:r>
              <a:rPr lang="pt-BR" sz="3200" b="1" dirty="0" smtClean="0"/>
              <a:t>COMPARATIVO NACIONAL X LOCAL </a:t>
            </a:r>
            <a:r>
              <a:rPr lang="pt-BR" sz="1400" dirty="0"/>
              <a:t>(Fonte: ONSV, 2012)</a:t>
            </a:r>
          </a:p>
        </p:txBody>
      </p:sp>
      <p:pic>
        <p:nvPicPr>
          <p:cNvPr id="14" name="Picture 2"/>
          <p:cNvPicPr/>
          <p:nvPr/>
        </p:nvPicPr>
        <p:blipFill rotWithShape="1">
          <a:blip r:embed="rId3" cstate="print">
            <a:extLst>
              <a:ext uri="{28A0092B-C50C-407E-A947-70E740481C1C}">
                <a14:useLocalDpi xmlns:a14="http://schemas.microsoft.com/office/drawing/2010/main" val="0"/>
              </a:ext>
            </a:extLst>
          </a:blip>
          <a:srcRect b="49385"/>
          <a:stretch/>
        </p:blipFill>
        <p:spPr bwMode="auto">
          <a:xfrm>
            <a:off x="308186" y="1473958"/>
            <a:ext cx="3903774" cy="4259298"/>
          </a:xfrm>
          <a:prstGeom prst="rect">
            <a:avLst/>
          </a:prstGeom>
          <a:noFill/>
          <a:ln>
            <a:noFill/>
          </a:ln>
          <a:extLst>
            <a:ext uri="{53640926-AAD7-44D8-BBD7-CCE9431645EC}">
              <a14:shadowObscured xmlns:a14="http://schemas.microsoft.com/office/drawing/2010/main"/>
            </a:ext>
          </a:extLst>
        </p:spPr>
      </p:pic>
      <p:pic>
        <p:nvPicPr>
          <p:cNvPr id="15" name="Picture 2"/>
          <p:cNvPicPr/>
          <p:nvPr/>
        </p:nvPicPr>
        <p:blipFill rotWithShape="1">
          <a:blip r:embed="rId3" cstate="print">
            <a:extLst>
              <a:ext uri="{28A0092B-C50C-407E-A947-70E740481C1C}">
                <a14:useLocalDpi xmlns:a14="http://schemas.microsoft.com/office/drawing/2010/main" val="0"/>
              </a:ext>
            </a:extLst>
          </a:blip>
          <a:srcRect t="51640"/>
          <a:stretch/>
        </p:blipFill>
        <p:spPr bwMode="auto">
          <a:xfrm>
            <a:off x="4716016" y="1556793"/>
            <a:ext cx="3696335" cy="4176464"/>
          </a:xfrm>
          <a:prstGeom prst="rect">
            <a:avLst/>
          </a:prstGeom>
          <a:noFill/>
          <a:ln>
            <a:noFill/>
          </a:ln>
          <a:extLst>
            <a:ext uri="{53640926-AAD7-44D8-BBD7-CCE9431645EC}">
              <a14:shadowObscured xmlns:a14="http://schemas.microsoft.com/office/drawing/2010/main"/>
            </a:ext>
          </a:extLst>
        </p:spPr>
      </p:pic>
      <p:sp>
        <p:nvSpPr>
          <p:cNvPr id="16" name="CaixaDeTexto 15"/>
          <p:cNvSpPr txBox="1"/>
          <p:nvPr/>
        </p:nvSpPr>
        <p:spPr>
          <a:xfrm>
            <a:off x="3412201" y="1038025"/>
            <a:ext cx="1800200" cy="369332"/>
          </a:xfrm>
          <a:prstGeom prst="rect">
            <a:avLst/>
          </a:prstGeom>
          <a:solidFill>
            <a:schemeClr val="accent5">
              <a:lumMod val="20000"/>
              <a:lumOff val="80000"/>
            </a:schemeClr>
          </a:solidFill>
          <a:ln w="57150">
            <a:solidFill>
              <a:schemeClr val="accent1">
                <a:lumMod val="75000"/>
              </a:schemeClr>
            </a:solidFill>
          </a:ln>
        </p:spPr>
        <p:txBody>
          <a:bodyPr wrap="square" rtlCol="0">
            <a:spAutoFit/>
          </a:bodyPr>
          <a:lstStyle/>
          <a:p>
            <a:pPr algn="ctr"/>
            <a:r>
              <a:rPr lang="pt-BR" b="1" dirty="0" smtClean="0"/>
              <a:t>NORDESTE</a:t>
            </a:r>
            <a:endParaRPr lang="pt-BR" b="1" dirty="0"/>
          </a:p>
        </p:txBody>
      </p:sp>
    </p:spTree>
    <p:extLst>
      <p:ext uri="{BB962C8B-B14F-4D97-AF65-F5344CB8AC3E}">
        <p14:creationId xmlns:p14="http://schemas.microsoft.com/office/powerpoint/2010/main" val="128650292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8" name="CaixaDeTexto 7"/>
          <p:cNvSpPr txBox="1"/>
          <p:nvPr/>
        </p:nvSpPr>
        <p:spPr>
          <a:xfrm>
            <a:off x="308186" y="404664"/>
            <a:ext cx="8008230" cy="584775"/>
          </a:xfrm>
          <a:prstGeom prst="rect">
            <a:avLst/>
          </a:prstGeom>
          <a:noFill/>
        </p:spPr>
        <p:txBody>
          <a:bodyPr wrap="square" rtlCol="0">
            <a:spAutoFit/>
          </a:bodyPr>
          <a:lstStyle/>
          <a:p>
            <a:r>
              <a:rPr lang="pt-BR" sz="3200" b="1" dirty="0" smtClean="0"/>
              <a:t>COMPARATIVO NACIONAL X LOCAL </a:t>
            </a:r>
            <a:r>
              <a:rPr lang="pt-BR" sz="1400" dirty="0"/>
              <a:t>(Fonte: ONSV, 2012)</a:t>
            </a:r>
          </a:p>
        </p:txBody>
      </p:sp>
      <p:sp>
        <p:nvSpPr>
          <p:cNvPr id="16" name="CaixaDeTexto 15"/>
          <p:cNvSpPr txBox="1"/>
          <p:nvPr/>
        </p:nvSpPr>
        <p:spPr>
          <a:xfrm>
            <a:off x="3412201" y="1043444"/>
            <a:ext cx="1800200" cy="369332"/>
          </a:xfrm>
          <a:prstGeom prst="rect">
            <a:avLst/>
          </a:prstGeom>
          <a:solidFill>
            <a:schemeClr val="accent5">
              <a:lumMod val="20000"/>
              <a:lumOff val="80000"/>
            </a:schemeClr>
          </a:solidFill>
          <a:ln w="57150">
            <a:solidFill>
              <a:schemeClr val="accent1">
                <a:lumMod val="75000"/>
              </a:schemeClr>
            </a:solidFill>
          </a:ln>
        </p:spPr>
        <p:txBody>
          <a:bodyPr wrap="square" rtlCol="0">
            <a:spAutoFit/>
          </a:bodyPr>
          <a:lstStyle/>
          <a:p>
            <a:pPr algn="ctr"/>
            <a:r>
              <a:rPr lang="pt-BR" b="1" dirty="0" smtClean="0"/>
              <a:t>PERNAMBUCO</a:t>
            </a:r>
            <a:endParaRPr lang="pt-BR" b="1" dirty="0"/>
          </a:p>
        </p:txBody>
      </p:sp>
      <p:pic>
        <p:nvPicPr>
          <p:cNvPr id="7" name="Picture 3"/>
          <p:cNvPicPr/>
          <p:nvPr/>
        </p:nvPicPr>
        <p:blipFill rotWithShape="1">
          <a:blip r:embed="rId3" cstate="print">
            <a:extLst>
              <a:ext uri="{28A0092B-C50C-407E-A947-70E740481C1C}">
                <a14:useLocalDpi xmlns:a14="http://schemas.microsoft.com/office/drawing/2010/main" val="0"/>
              </a:ext>
            </a:extLst>
          </a:blip>
          <a:srcRect t="2567" b="49287"/>
          <a:stretch/>
        </p:blipFill>
        <p:spPr bwMode="auto">
          <a:xfrm>
            <a:off x="179513" y="1610127"/>
            <a:ext cx="4150206" cy="4051121"/>
          </a:xfrm>
          <a:prstGeom prst="rect">
            <a:avLst/>
          </a:prstGeom>
          <a:noFill/>
          <a:ln>
            <a:noFill/>
          </a:ln>
          <a:extLst>
            <a:ext uri="{53640926-AAD7-44D8-BBD7-CCE9431645EC}">
              <a14:shadowObscured xmlns:a14="http://schemas.microsoft.com/office/drawing/2010/main"/>
            </a:ext>
          </a:extLst>
        </p:spPr>
      </p:pic>
      <p:pic>
        <p:nvPicPr>
          <p:cNvPr id="9" name="Picture 3"/>
          <p:cNvPicPr/>
          <p:nvPr/>
        </p:nvPicPr>
        <p:blipFill rotWithShape="1">
          <a:blip r:embed="rId3" cstate="print">
            <a:extLst>
              <a:ext uri="{28A0092B-C50C-407E-A947-70E740481C1C}">
                <a14:useLocalDpi xmlns:a14="http://schemas.microsoft.com/office/drawing/2010/main" val="0"/>
              </a:ext>
            </a:extLst>
          </a:blip>
          <a:srcRect t="51731"/>
          <a:stretch/>
        </p:blipFill>
        <p:spPr bwMode="auto">
          <a:xfrm>
            <a:off x="4375118" y="1628800"/>
            <a:ext cx="4085314" cy="4176464"/>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700840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Image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pic>
        <p:nvPicPr>
          <p:cNvPr id="1126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79911" y="1253458"/>
            <a:ext cx="2164301" cy="465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86909" y="1253458"/>
            <a:ext cx="2253392" cy="46807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268"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2435" y="4021958"/>
            <a:ext cx="1819365" cy="17504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1521" y="1381179"/>
            <a:ext cx="3388436" cy="24926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CaixaDeTexto 7"/>
          <p:cNvSpPr txBox="1"/>
          <p:nvPr/>
        </p:nvSpPr>
        <p:spPr>
          <a:xfrm>
            <a:off x="308186" y="404664"/>
            <a:ext cx="8008230" cy="584775"/>
          </a:xfrm>
          <a:prstGeom prst="rect">
            <a:avLst/>
          </a:prstGeom>
          <a:noFill/>
        </p:spPr>
        <p:txBody>
          <a:bodyPr wrap="square" rtlCol="0">
            <a:spAutoFit/>
          </a:bodyPr>
          <a:lstStyle/>
          <a:p>
            <a:r>
              <a:rPr lang="pt-BR" sz="3200" b="1" dirty="0" smtClean="0"/>
              <a:t>COMPARATIVO NACIONAL X LOCAL </a:t>
            </a:r>
            <a:r>
              <a:rPr lang="pt-BR" sz="1400" dirty="0"/>
              <a:t>(Fonte: ONSV, 2012)</a:t>
            </a:r>
          </a:p>
        </p:txBody>
      </p:sp>
      <p:sp>
        <p:nvSpPr>
          <p:cNvPr id="3" name="CaixaDeTexto 2"/>
          <p:cNvSpPr txBox="1"/>
          <p:nvPr/>
        </p:nvSpPr>
        <p:spPr>
          <a:xfrm>
            <a:off x="1187624" y="3861048"/>
            <a:ext cx="2323421" cy="230832"/>
          </a:xfrm>
          <a:prstGeom prst="rect">
            <a:avLst/>
          </a:prstGeom>
          <a:noFill/>
        </p:spPr>
        <p:txBody>
          <a:bodyPr wrap="square" rtlCol="0">
            <a:spAutoFit/>
          </a:bodyPr>
          <a:lstStyle/>
          <a:p>
            <a:r>
              <a:rPr lang="pt-BR" sz="900" dirty="0" smtClean="0">
                <a:solidFill>
                  <a:srgbClr val="FF0000"/>
                </a:solidFill>
              </a:rPr>
              <a:t>FERIDOS POR TIPO DE USUÁRIO</a:t>
            </a:r>
            <a:endParaRPr lang="pt-BR" sz="900" dirty="0">
              <a:solidFill>
                <a:srgbClr val="FF0000"/>
              </a:solidFill>
            </a:endParaRPr>
          </a:p>
        </p:txBody>
      </p:sp>
      <p:sp>
        <p:nvSpPr>
          <p:cNvPr id="14" name="CaixaDeTexto 13"/>
          <p:cNvSpPr txBox="1"/>
          <p:nvPr/>
        </p:nvSpPr>
        <p:spPr>
          <a:xfrm>
            <a:off x="1115616" y="908720"/>
            <a:ext cx="1800200" cy="369332"/>
          </a:xfrm>
          <a:prstGeom prst="rect">
            <a:avLst/>
          </a:prstGeom>
          <a:solidFill>
            <a:schemeClr val="accent5">
              <a:lumMod val="20000"/>
              <a:lumOff val="80000"/>
            </a:schemeClr>
          </a:solidFill>
          <a:ln w="57150">
            <a:solidFill>
              <a:schemeClr val="accent1">
                <a:lumMod val="75000"/>
              </a:schemeClr>
            </a:solidFill>
          </a:ln>
        </p:spPr>
        <p:txBody>
          <a:bodyPr wrap="square" rtlCol="0">
            <a:spAutoFit/>
          </a:bodyPr>
          <a:lstStyle/>
          <a:p>
            <a:pPr algn="ctr"/>
            <a:r>
              <a:rPr lang="pt-BR" b="1" dirty="0" smtClean="0"/>
              <a:t>BRASIL</a:t>
            </a:r>
            <a:endParaRPr lang="pt-BR" b="1" dirty="0"/>
          </a:p>
        </p:txBody>
      </p:sp>
      <p:sp>
        <p:nvSpPr>
          <p:cNvPr id="16" name="CaixaDeTexto 15"/>
          <p:cNvSpPr txBox="1"/>
          <p:nvPr/>
        </p:nvSpPr>
        <p:spPr>
          <a:xfrm>
            <a:off x="6588224" y="932477"/>
            <a:ext cx="1800200" cy="369332"/>
          </a:xfrm>
          <a:prstGeom prst="rect">
            <a:avLst/>
          </a:prstGeom>
          <a:solidFill>
            <a:schemeClr val="accent5">
              <a:lumMod val="20000"/>
              <a:lumOff val="80000"/>
            </a:schemeClr>
          </a:solidFill>
          <a:ln w="57150">
            <a:solidFill>
              <a:schemeClr val="accent1">
                <a:lumMod val="75000"/>
              </a:schemeClr>
            </a:solidFill>
          </a:ln>
        </p:spPr>
        <p:txBody>
          <a:bodyPr wrap="square" rtlCol="0">
            <a:spAutoFit/>
          </a:bodyPr>
          <a:lstStyle/>
          <a:p>
            <a:pPr algn="ctr"/>
            <a:r>
              <a:rPr lang="pt-BR" b="1" dirty="0" smtClean="0"/>
              <a:t>PERNAMBUCO</a:t>
            </a:r>
            <a:endParaRPr lang="pt-BR" b="1" dirty="0"/>
          </a:p>
        </p:txBody>
      </p:sp>
      <p:sp>
        <p:nvSpPr>
          <p:cNvPr id="17" name="CaixaDeTexto 16"/>
          <p:cNvSpPr txBox="1"/>
          <p:nvPr/>
        </p:nvSpPr>
        <p:spPr>
          <a:xfrm>
            <a:off x="3851920" y="932477"/>
            <a:ext cx="1800200" cy="369332"/>
          </a:xfrm>
          <a:prstGeom prst="rect">
            <a:avLst/>
          </a:prstGeom>
          <a:solidFill>
            <a:schemeClr val="accent5">
              <a:lumMod val="20000"/>
              <a:lumOff val="80000"/>
            </a:schemeClr>
          </a:solidFill>
          <a:ln w="57150">
            <a:solidFill>
              <a:schemeClr val="accent1">
                <a:lumMod val="75000"/>
              </a:schemeClr>
            </a:solidFill>
          </a:ln>
        </p:spPr>
        <p:txBody>
          <a:bodyPr wrap="square" rtlCol="0">
            <a:spAutoFit/>
          </a:bodyPr>
          <a:lstStyle/>
          <a:p>
            <a:pPr algn="ctr"/>
            <a:r>
              <a:rPr lang="pt-BR" b="1" dirty="0" smtClean="0"/>
              <a:t>NORDESTE</a:t>
            </a:r>
            <a:endParaRPr lang="pt-BR" b="1" dirty="0"/>
          </a:p>
        </p:txBody>
      </p:sp>
    </p:spTree>
    <p:extLst>
      <p:ext uri="{BB962C8B-B14F-4D97-AF65-F5344CB8AC3E}">
        <p14:creationId xmlns:p14="http://schemas.microsoft.com/office/powerpoint/2010/main" val="9742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26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26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126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4" grpId="0" animBg="1"/>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graphicFrame>
        <p:nvGraphicFramePr>
          <p:cNvPr id="2" name="Espaço Reservado para Conteúdo 1"/>
          <p:cNvGraphicFramePr>
            <a:graphicFrameLocks noGrp="1"/>
          </p:cNvGraphicFramePr>
          <p:nvPr>
            <p:ph idx="4294967295"/>
            <p:extLst>
              <p:ext uri="{D42A27DB-BD31-4B8C-83A1-F6EECF244321}">
                <p14:modId xmlns:p14="http://schemas.microsoft.com/office/powerpoint/2010/main" val="2015817759"/>
              </p:ext>
            </p:extLst>
          </p:nvPr>
        </p:nvGraphicFramePr>
        <p:xfrm>
          <a:off x="443016" y="1052736"/>
          <a:ext cx="8229600" cy="42100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386031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80512" cy="6885384"/>
          </a:xfrm>
          <a:prstGeom prst="rect">
            <a:avLst/>
          </a:prstGeom>
        </p:spPr>
      </p:pic>
      <p:graphicFrame>
        <p:nvGraphicFramePr>
          <p:cNvPr id="2" name="Espaço Reservado para Conteúdo 1"/>
          <p:cNvGraphicFramePr>
            <a:graphicFrameLocks noGrp="1"/>
          </p:cNvGraphicFramePr>
          <p:nvPr>
            <p:ph idx="4294967295"/>
            <p:extLst>
              <p:ext uri="{D42A27DB-BD31-4B8C-83A1-F6EECF244321}">
                <p14:modId xmlns:p14="http://schemas.microsoft.com/office/powerpoint/2010/main" val="1663598096"/>
              </p:ext>
            </p:extLst>
          </p:nvPr>
        </p:nvGraphicFramePr>
        <p:xfrm>
          <a:off x="443016" y="620688"/>
          <a:ext cx="8229600" cy="496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880989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pic>
        <p:nvPicPr>
          <p:cNvPr id="4" name="Picture 3" descr="C:\Carlao\Meus documentos\Minhas imagens\Fotos Site\Flagras do Trânsito\Motociclistas\IMG00291-20100915-1047.jpg"/>
          <p:cNvPicPr>
            <a:picLocks noChangeAspect="1" noChangeArrowheads="1"/>
          </p:cNvPicPr>
          <p:nvPr/>
        </p:nvPicPr>
        <p:blipFill>
          <a:blip r:embed="rId3" cstate="print"/>
          <a:srcRect/>
          <a:stretch>
            <a:fillRect/>
          </a:stretch>
        </p:blipFill>
        <p:spPr bwMode="auto">
          <a:xfrm>
            <a:off x="323850" y="2001838"/>
            <a:ext cx="3887788" cy="31781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descr="C:\Carlao\Meus documentos\Minhas imagens\Fotos Site\Flagras do Trânsito\Motociclistas\31052008(001).jpg"/>
          <p:cNvPicPr>
            <a:picLocks noChangeAspect="1" noChangeArrowheads="1"/>
          </p:cNvPicPr>
          <p:nvPr/>
        </p:nvPicPr>
        <p:blipFill>
          <a:blip r:embed="rId4" cstate="print"/>
          <a:srcRect/>
          <a:stretch>
            <a:fillRect/>
          </a:stretch>
        </p:blipFill>
        <p:spPr bwMode="auto">
          <a:xfrm>
            <a:off x="3779838" y="575742"/>
            <a:ext cx="5054600" cy="378936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2" descr="C:\Carlao\Meus documentos\Minhas imagens\Fotos Site\Flagras do Trânsito\Motociclistas\23102007(001).jpg"/>
          <p:cNvPicPr>
            <a:picLocks noChangeAspect="1" noChangeArrowheads="1"/>
          </p:cNvPicPr>
          <p:nvPr/>
        </p:nvPicPr>
        <p:blipFill>
          <a:blip r:embed="rId5" cstate="print"/>
          <a:srcRect/>
          <a:stretch>
            <a:fillRect/>
          </a:stretch>
        </p:blipFill>
        <p:spPr bwMode="auto">
          <a:xfrm>
            <a:off x="4140200" y="3502868"/>
            <a:ext cx="4319588" cy="32385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Seta para baixo 6"/>
          <p:cNvSpPr/>
          <p:nvPr/>
        </p:nvSpPr>
        <p:spPr>
          <a:xfrm>
            <a:off x="1258888" y="2060575"/>
            <a:ext cx="288925" cy="647700"/>
          </a:xfrm>
          <a:prstGeom prst="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8" name="Seta para a direita 7"/>
          <p:cNvSpPr/>
          <p:nvPr/>
        </p:nvSpPr>
        <p:spPr>
          <a:xfrm>
            <a:off x="4355976" y="1858169"/>
            <a:ext cx="792162" cy="287337"/>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sp>
        <p:nvSpPr>
          <p:cNvPr id="9" name="Seta para a esquerda 8"/>
          <p:cNvSpPr/>
          <p:nvPr/>
        </p:nvSpPr>
        <p:spPr>
          <a:xfrm rot="1609129">
            <a:off x="5856288" y="5367799"/>
            <a:ext cx="901700" cy="290512"/>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pt-BR"/>
          </a:p>
        </p:txBody>
      </p:sp>
      <p:graphicFrame>
        <p:nvGraphicFramePr>
          <p:cNvPr id="2" name="Diagrama 1"/>
          <p:cNvGraphicFramePr/>
          <p:nvPr/>
        </p:nvGraphicFramePr>
        <p:xfrm>
          <a:off x="755650" y="692150"/>
          <a:ext cx="2520950" cy="936625"/>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extLst>
      <p:ext uri="{BB962C8B-B14F-4D97-AF65-F5344CB8AC3E}">
        <p14:creationId xmlns:p14="http://schemas.microsoft.com/office/powerpoint/2010/main" val="238880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500" fill="hold"/>
                                        <p:tgtEl>
                                          <p:spTgt spid="5"/>
                                        </p:tgtEl>
                                        <p:attrNameLst>
                                          <p:attrName>ppt_x</p:attrName>
                                        </p:attrNameLst>
                                      </p:cBhvr>
                                      <p:tavLst>
                                        <p:tav tm="0">
                                          <p:val>
                                            <p:strVal val="#ppt_x"/>
                                          </p:val>
                                        </p:tav>
                                        <p:tav tm="100000">
                                          <p:val>
                                            <p:strVal val="#ppt_x"/>
                                          </p:val>
                                        </p:tav>
                                      </p:tavLst>
                                    </p:anim>
                                    <p:anim calcmode="lin" valueType="num">
                                      <p:cBhvr additive="base">
                                        <p:cTn id="1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fade">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ppt_x"/>
                                          </p:val>
                                        </p:tav>
                                        <p:tav tm="100000">
                                          <p:val>
                                            <p:strVal val="#ppt_x"/>
                                          </p:val>
                                        </p:tav>
                                      </p:tavLst>
                                    </p:anim>
                                    <p:anim calcmode="lin" valueType="num">
                                      <p:cBhvr additive="base">
                                        <p:cTn id="29"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graphicFrame>
        <p:nvGraphicFramePr>
          <p:cNvPr id="2" name="Diagrama 1"/>
          <p:cNvGraphicFramePr/>
          <p:nvPr>
            <p:extLst>
              <p:ext uri="{D42A27DB-BD31-4B8C-83A1-F6EECF244321}">
                <p14:modId xmlns:p14="http://schemas.microsoft.com/office/powerpoint/2010/main" val="2194258752"/>
              </p:ext>
            </p:extLst>
          </p:nvPr>
        </p:nvGraphicFramePr>
        <p:xfrm>
          <a:off x="4712492" y="764704"/>
          <a:ext cx="3603985" cy="16560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3" descr="C:\Carlao\Meus documentos\Minhas imagens\Fotos Site\Flagras do Trânsito\Motociclistas\IMG00386-20101118-1118.jpg"/>
          <p:cNvPicPr>
            <a:picLocks noChangeAspect="1" noChangeArrowheads="1"/>
          </p:cNvPicPr>
          <p:nvPr/>
        </p:nvPicPr>
        <p:blipFill>
          <a:blip r:embed="rId8" cstate="print"/>
          <a:srcRect/>
          <a:stretch>
            <a:fillRect/>
          </a:stretch>
        </p:blipFill>
        <p:spPr bwMode="auto">
          <a:xfrm>
            <a:off x="459868" y="404664"/>
            <a:ext cx="3875087" cy="29067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Picture 4" descr="C:\Carlao\Meus documentos\Minhas imagens\Fotos Site\Flagras do Trânsito\Motociclistas\S4010038.JPG"/>
          <p:cNvPicPr>
            <a:picLocks noChangeAspect="1" noChangeArrowheads="1"/>
          </p:cNvPicPr>
          <p:nvPr/>
        </p:nvPicPr>
        <p:blipFill>
          <a:blip r:embed="rId9" cstate="print"/>
          <a:srcRect/>
          <a:stretch>
            <a:fillRect/>
          </a:stretch>
        </p:blipFill>
        <p:spPr bwMode="auto">
          <a:xfrm>
            <a:off x="831577" y="3055937"/>
            <a:ext cx="3743325" cy="280828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C:\Carlao\Meus documentos\Minhas imagens\Fotos Site\Flagras do Trânsito\Motociclistas\21082008.jpg"/>
          <p:cNvPicPr>
            <a:picLocks noChangeAspect="1" noChangeArrowheads="1"/>
          </p:cNvPicPr>
          <p:nvPr/>
        </p:nvPicPr>
        <p:blipFill>
          <a:blip r:embed="rId10" cstate="print"/>
          <a:srcRect/>
          <a:stretch>
            <a:fillRect/>
          </a:stretch>
        </p:blipFill>
        <p:spPr bwMode="auto">
          <a:xfrm>
            <a:off x="4414402" y="2723052"/>
            <a:ext cx="3902075" cy="292576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388809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graphicFrame>
        <p:nvGraphicFramePr>
          <p:cNvPr id="2" name="Diagrama 1"/>
          <p:cNvGraphicFramePr/>
          <p:nvPr>
            <p:extLst>
              <p:ext uri="{D42A27DB-BD31-4B8C-83A1-F6EECF244321}">
                <p14:modId xmlns:p14="http://schemas.microsoft.com/office/powerpoint/2010/main" val="4116967794"/>
              </p:ext>
            </p:extLst>
          </p:nvPr>
        </p:nvGraphicFramePr>
        <p:xfrm>
          <a:off x="513090" y="2204864"/>
          <a:ext cx="8136904" cy="12003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880989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8" name="Retângulo 7"/>
          <p:cNvSpPr>
            <a:spLocks noChangeArrowheads="1"/>
          </p:cNvSpPr>
          <p:nvPr/>
        </p:nvSpPr>
        <p:spPr bwMode="auto">
          <a:xfrm>
            <a:off x="313171" y="1506264"/>
            <a:ext cx="8507301"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457200" indent="-457200" algn="just" eaLnBrk="1" hangingPunct="1">
              <a:buFont typeface="Arial" panose="020B0604020202020204" pitchFamily="34" charset="0"/>
              <a:buChar char="•"/>
            </a:pPr>
            <a:r>
              <a:rPr lang="pt-BR" altLang="pt-BR" sz="2200" dirty="0" smtClean="0">
                <a:latin typeface="+mj-lt"/>
                <a:ea typeface="BatangChe" pitchFamily="49" charset="-127"/>
                <a:cs typeface="Arial" panose="020B0604020202020204" pitchFamily="34" charset="0"/>
              </a:rPr>
              <a:t>CTB: </a:t>
            </a:r>
          </a:p>
          <a:p>
            <a:pPr algn="just" eaLnBrk="1" hangingPunct="1"/>
            <a:endParaRPr lang="pt-BR" altLang="pt-BR" sz="2200" dirty="0" smtClean="0">
              <a:latin typeface="+mj-lt"/>
              <a:ea typeface="BatangChe" pitchFamily="49" charset="-127"/>
              <a:cs typeface="Arial" panose="020B0604020202020204" pitchFamily="34" charset="0"/>
            </a:endParaRPr>
          </a:p>
          <a:p>
            <a:pPr algn="just"/>
            <a:r>
              <a:rPr lang="pt-BR" altLang="pt-BR" sz="2200" dirty="0" smtClean="0">
                <a:latin typeface="+mj-lt"/>
                <a:ea typeface="BatangChe" pitchFamily="49" charset="-127"/>
                <a:cs typeface="Arial" panose="020B0604020202020204" pitchFamily="34" charset="0"/>
              </a:rPr>
              <a:t>Art. 163.</a:t>
            </a:r>
            <a:r>
              <a:rPr lang="pt-BR" altLang="pt-BR" sz="2200" b="0" dirty="0" smtClean="0">
                <a:latin typeface="+mj-lt"/>
                <a:ea typeface="BatangChe" pitchFamily="49" charset="-127"/>
                <a:cs typeface="Arial" panose="020B0604020202020204" pitchFamily="34" charset="0"/>
              </a:rPr>
              <a:t> Entregar a direção do veículo a pessoa nas condições previstas no artigo anterior.</a:t>
            </a:r>
          </a:p>
          <a:p>
            <a:pPr algn="just"/>
            <a:r>
              <a:rPr lang="pt-BR" altLang="pt-BR" sz="2200" b="0" dirty="0" smtClean="0">
                <a:latin typeface="+mj-lt"/>
                <a:ea typeface="BatangChe" pitchFamily="49" charset="-127"/>
                <a:cs typeface="Arial" panose="020B0604020202020204" pitchFamily="34" charset="0"/>
              </a:rPr>
              <a:t>- Infração, Penalidade e Medida </a:t>
            </a:r>
            <a:r>
              <a:rPr lang="pt-BR" altLang="pt-BR" sz="2200" b="0" dirty="0">
                <a:latin typeface="+mj-lt"/>
                <a:ea typeface="BatangChe" pitchFamily="49" charset="-127"/>
                <a:cs typeface="Arial" panose="020B0604020202020204" pitchFamily="34" charset="0"/>
              </a:rPr>
              <a:t>A</a:t>
            </a:r>
            <a:r>
              <a:rPr lang="pt-BR" altLang="pt-BR" sz="2200" b="0" dirty="0" smtClean="0">
                <a:latin typeface="+mj-lt"/>
                <a:ea typeface="BatangChe" pitchFamily="49" charset="-127"/>
                <a:cs typeface="Arial" panose="020B0604020202020204" pitchFamily="34" charset="0"/>
              </a:rPr>
              <a:t>dministrativa de acordo com cada situação tratada no Art. 162.</a:t>
            </a:r>
          </a:p>
          <a:p>
            <a:pPr algn="just"/>
            <a:endParaRPr lang="pt-BR" altLang="pt-BR" sz="2200" b="0" dirty="0">
              <a:latin typeface="+mj-lt"/>
              <a:ea typeface="BatangChe" pitchFamily="49" charset="-127"/>
              <a:cs typeface="Arial" panose="020B0604020202020204" pitchFamily="34" charset="0"/>
            </a:endParaRPr>
          </a:p>
          <a:p>
            <a:pPr algn="just"/>
            <a:r>
              <a:rPr lang="pt-BR" altLang="pt-BR" sz="2200" dirty="0" smtClean="0">
                <a:latin typeface="+mj-lt"/>
                <a:ea typeface="BatangChe" pitchFamily="49" charset="-127"/>
                <a:cs typeface="Arial" panose="020B0604020202020204" pitchFamily="34" charset="0"/>
              </a:rPr>
              <a:t>Art</a:t>
            </a:r>
            <a:r>
              <a:rPr lang="pt-BR" altLang="pt-BR" sz="2200" dirty="0">
                <a:latin typeface="+mj-lt"/>
                <a:ea typeface="BatangChe" pitchFamily="49" charset="-127"/>
                <a:cs typeface="Arial" panose="020B0604020202020204" pitchFamily="34" charset="0"/>
              </a:rPr>
              <a:t>. </a:t>
            </a:r>
            <a:r>
              <a:rPr lang="pt-BR" altLang="pt-BR" sz="2200" dirty="0" smtClean="0">
                <a:latin typeface="+mj-lt"/>
                <a:ea typeface="BatangChe" pitchFamily="49" charset="-127"/>
                <a:cs typeface="Arial" panose="020B0604020202020204" pitchFamily="34" charset="0"/>
              </a:rPr>
              <a:t>164.</a:t>
            </a:r>
            <a:r>
              <a:rPr lang="pt-BR" altLang="pt-BR" sz="2200" b="0" dirty="0" smtClean="0">
                <a:latin typeface="+mj-lt"/>
                <a:ea typeface="BatangChe" pitchFamily="49" charset="-127"/>
                <a:cs typeface="Arial" panose="020B0604020202020204" pitchFamily="34" charset="0"/>
              </a:rPr>
              <a:t> Permitir que pessoa nas condições referidas nos incisos do art. 162 tome posse do veículo automotor e passe a conduzi-lo na via.</a:t>
            </a:r>
            <a:endParaRPr lang="pt-BR" altLang="pt-BR" sz="2200" b="0" dirty="0">
              <a:latin typeface="+mj-lt"/>
              <a:ea typeface="BatangChe" pitchFamily="49" charset="-127"/>
              <a:cs typeface="Arial" panose="020B0604020202020204" pitchFamily="34" charset="0"/>
            </a:endParaRPr>
          </a:p>
          <a:p>
            <a:pPr algn="just"/>
            <a:r>
              <a:rPr lang="pt-BR" altLang="pt-BR" sz="2200" b="0" dirty="0" smtClean="0">
                <a:latin typeface="+mj-lt"/>
                <a:ea typeface="BatangChe" pitchFamily="49" charset="-127"/>
                <a:cs typeface="Arial" panose="020B0604020202020204" pitchFamily="34" charset="0"/>
              </a:rPr>
              <a:t>- Infração</a:t>
            </a:r>
            <a:r>
              <a:rPr lang="pt-BR" altLang="pt-BR" sz="2200" b="0" dirty="0">
                <a:latin typeface="+mj-lt"/>
                <a:ea typeface="BatangChe" pitchFamily="49" charset="-127"/>
                <a:cs typeface="Arial" panose="020B0604020202020204" pitchFamily="34" charset="0"/>
              </a:rPr>
              <a:t>, Penalidade e Medida Administrativa de acordo com cada situação tratada no Art. 162</a:t>
            </a:r>
            <a:r>
              <a:rPr lang="pt-BR" altLang="pt-BR" sz="2200" b="0" dirty="0" smtClean="0">
                <a:latin typeface="+mj-lt"/>
                <a:ea typeface="BatangChe" pitchFamily="49" charset="-127"/>
                <a:cs typeface="Arial" panose="020B0604020202020204" pitchFamily="34" charset="0"/>
              </a:rPr>
              <a:t>.</a:t>
            </a:r>
            <a:endParaRPr lang="pt-BR" altLang="pt-BR" sz="2200" b="0" dirty="0">
              <a:latin typeface="+mj-lt"/>
              <a:ea typeface="BatangChe" pitchFamily="49" charset="-127"/>
              <a:cs typeface="Arial" panose="020B0604020202020204" pitchFamily="34" charset="0"/>
            </a:endParaRPr>
          </a:p>
          <a:p>
            <a:pPr marL="1200150" lvl="1" indent="-457200" algn="just">
              <a:buFont typeface="Arial" panose="020B0604020202020204" pitchFamily="34" charset="0"/>
              <a:buChar char="•"/>
            </a:pPr>
            <a:endParaRPr lang="pt-BR" altLang="pt-BR" sz="2200" b="0" dirty="0">
              <a:latin typeface="+mj-lt"/>
              <a:ea typeface="BatangChe" pitchFamily="49" charset="-127"/>
              <a:cs typeface="Arial" panose="020B0604020202020204" pitchFamily="34" charset="0"/>
            </a:endParaRPr>
          </a:p>
        </p:txBody>
      </p:sp>
      <p:grpSp>
        <p:nvGrpSpPr>
          <p:cNvPr id="15" name="Grupo 14"/>
          <p:cNvGrpSpPr/>
          <p:nvPr/>
        </p:nvGrpSpPr>
        <p:grpSpPr>
          <a:xfrm>
            <a:off x="251520" y="476672"/>
            <a:ext cx="8568952" cy="864096"/>
            <a:chOff x="0" y="539"/>
            <a:chExt cx="8136904" cy="1199250"/>
          </a:xfrm>
        </p:grpSpPr>
        <p:sp>
          <p:nvSpPr>
            <p:cNvPr id="16" name="Retângulo de cantos arredondados 15"/>
            <p:cNvSpPr/>
            <p:nvPr/>
          </p:nvSpPr>
          <p:spPr>
            <a:xfrm>
              <a:off x="0" y="539"/>
              <a:ext cx="8136904" cy="11992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tângulo 16"/>
            <p:cNvSpPr/>
            <p:nvPr/>
          </p:nvSpPr>
          <p:spPr>
            <a:xfrm>
              <a:off x="58543" y="59082"/>
              <a:ext cx="8019818" cy="1082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pt-BR" sz="4000" dirty="0" smtClean="0"/>
                <a:t>Estudo de caso 2: Infrações e Crimes</a:t>
              </a:r>
              <a:endParaRPr lang="pt-BR" sz="4000" kern="1200" dirty="0"/>
            </a:p>
          </p:txBody>
        </p:sp>
      </p:grpSp>
    </p:spTree>
    <p:extLst>
      <p:ext uri="{BB962C8B-B14F-4D97-AF65-F5344CB8AC3E}">
        <p14:creationId xmlns:p14="http://schemas.microsoft.com/office/powerpoint/2010/main" val="2370733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endParaRPr lang="pt-BR"/>
          </a:p>
        </p:txBody>
      </p:sp>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6" name="Título 3"/>
          <p:cNvSpPr txBox="1">
            <a:spLocks/>
          </p:cNvSpPr>
          <p:nvPr/>
        </p:nvSpPr>
        <p:spPr>
          <a:xfrm>
            <a:off x="539552" y="1052736"/>
            <a:ext cx="7772400" cy="1470025"/>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pt-BR" dirty="0" smtClean="0"/>
              <a:t>“A primeira condição para modificar a realidade consiste em conhecê-la”. </a:t>
            </a:r>
            <a:r>
              <a:rPr lang="pt-BR" sz="3000" dirty="0" smtClean="0"/>
              <a:t>Eduardo Galeano</a:t>
            </a:r>
            <a:endParaRPr lang="pt-BR" sz="3000" dirty="0"/>
          </a:p>
        </p:txBody>
      </p:sp>
      <p:pic>
        <p:nvPicPr>
          <p:cNvPr id="7"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56519"/>
          <a:stretch/>
        </p:blipFill>
        <p:spPr bwMode="auto">
          <a:xfrm>
            <a:off x="3430042" y="2996952"/>
            <a:ext cx="1991419" cy="24082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986597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8" name="Retângulo 7"/>
          <p:cNvSpPr>
            <a:spLocks noChangeArrowheads="1"/>
          </p:cNvSpPr>
          <p:nvPr/>
        </p:nvSpPr>
        <p:spPr bwMode="auto">
          <a:xfrm>
            <a:off x="313171" y="1506264"/>
            <a:ext cx="8507301" cy="38164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457200" indent="-457200" algn="just" eaLnBrk="1" hangingPunct="1">
              <a:buFont typeface="Arial" panose="020B0604020202020204" pitchFamily="34" charset="0"/>
              <a:buChar char="•"/>
            </a:pPr>
            <a:r>
              <a:rPr lang="pt-BR" altLang="pt-BR" sz="2200" dirty="0" smtClean="0">
                <a:latin typeface="+mj-lt"/>
                <a:ea typeface="BatangChe" pitchFamily="49" charset="-127"/>
                <a:cs typeface="Arial" panose="020B0604020202020204" pitchFamily="34" charset="0"/>
              </a:rPr>
              <a:t>CTB: </a:t>
            </a:r>
          </a:p>
          <a:p>
            <a:pPr algn="just" eaLnBrk="1" hangingPunct="1"/>
            <a:endParaRPr lang="pt-BR" altLang="pt-BR" sz="2200" dirty="0" smtClean="0">
              <a:latin typeface="+mj-lt"/>
              <a:ea typeface="BatangChe" pitchFamily="49" charset="-127"/>
              <a:cs typeface="Arial" panose="020B0604020202020204" pitchFamily="34" charset="0"/>
            </a:endParaRPr>
          </a:p>
          <a:p>
            <a:pPr algn="just"/>
            <a:r>
              <a:rPr lang="pt-BR" altLang="pt-BR" sz="2200" dirty="0" smtClean="0">
                <a:latin typeface="+mj-lt"/>
                <a:ea typeface="BatangChe" pitchFamily="49" charset="-127"/>
                <a:cs typeface="Arial" panose="020B0604020202020204" pitchFamily="34" charset="0"/>
              </a:rPr>
              <a:t>Art. 310.</a:t>
            </a:r>
            <a:r>
              <a:rPr lang="pt-BR" altLang="pt-BR" sz="2200" b="0" dirty="0" smtClean="0">
                <a:latin typeface="+mj-lt"/>
                <a:ea typeface="BatangChe" pitchFamily="49" charset="-127"/>
                <a:cs typeface="Arial" panose="020B0604020202020204" pitchFamily="34" charset="0"/>
              </a:rPr>
              <a:t> Permitir, confiar ou entregar a direção de veículo automotor a pessoa não habilitada, com habilitação cassada ou com direito de dirigir suspenso, ou, ainda, a quem, por seu estado de saúde, física ou mental, ou por embriaguez, não esteja em condições de conduzi-lo com segurança:</a:t>
            </a:r>
          </a:p>
          <a:p>
            <a:pPr algn="just"/>
            <a:endParaRPr lang="pt-BR" altLang="pt-BR" sz="2200" b="0" dirty="0">
              <a:latin typeface="+mj-lt"/>
              <a:ea typeface="BatangChe" pitchFamily="49" charset="-127"/>
              <a:cs typeface="Arial" panose="020B0604020202020204" pitchFamily="34" charset="0"/>
            </a:endParaRPr>
          </a:p>
          <a:p>
            <a:pPr algn="just"/>
            <a:r>
              <a:rPr lang="pt-BR" altLang="pt-BR" sz="2200" b="0" dirty="0" smtClean="0">
                <a:latin typeface="+mj-lt"/>
                <a:ea typeface="BatangChe" pitchFamily="49" charset="-127"/>
                <a:cs typeface="Arial" panose="020B0604020202020204" pitchFamily="34" charset="0"/>
              </a:rPr>
              <a:t>Penas – detenção, de 6 meses a 1 ano, ou multa.</a:t>
            </a:r>
          </a:p>
          <a:p>
            <a:pPr algn="just"/>
            <a:endParaRPr lang="pt-BR" altLang="pt-BR" sz="2200" b="0" dirty="0">
              <a:latin typeface="+mj-lt"/>
              <a:ea typeface="BatangChe" pitchFamily="49" charset="-127"/>
              <a:cs typeface="Arial" panose="020B0604020202020204" pitchFamily="34" charset="0"/>
            </a:endParaRPr>
          </a:p>
          <a:p>
            <a:pPr marL="1200150" lvl="1" indent="-457200" algn="just">
              <a:buFont typeface="Arial" panose="020B0604020202020204" pitchFamily="34" charset="0"/>
              <a:buChar char="•"/>
            </a:pPr>
            <a:endParaRPr lang="pt-BR" altLang="pt-BR" sz="2200" b="0" dirty="0">
              <a:latin typeface="+mj-lt"/>
              <a:ea typeface="BatangChe" pitchFamily="49" charset="-127"/>
              <a:cs typeface="Arial" panose="020B0604020202020204" pitchFamily="34" charset="0"/>
            </a:endParaRPr>
          </a:p>
        </p:txBody>
      </p:sp>
      <p:grpSp>
        <p:nvGrpSpPr>
          <p:cNvPr id="15" name="Grupo 14"/>
          <p:cNvGrpSpPr/>
          <p:nvPr/>
        </p:nvGrpSpPr>
        <p:grpSpPr>
          <a:xfrm>
            <a:off x="251520" y="476672"/>
            <a:ext cx="8568952" cy="864096"/>
            <a:chOff x="0" y="539"/>
            <a:chExt cx="8136904" cy="1199250"/>
          </a:xfrm>
        </p:grpSpPr>
        <p:sp>
          <p:nvSpPr>
            <p:cNvPr id="16" name="Retângulo de cantos arredondados 15"/>
            <p:cNvSpPr/>
            <p:nvPr/>
          </p:nvSpPr>
          <p:spPr>
            <a:xfrm>
              <a:off x="0" y="539"/>
              <a:ext cx="8136904" cy="11992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Retângulo 16"/>
            <p:cNvSpPr/>
            <p:nvPr/>
          </p:nvSpPr>
          <p:spPr>
            <a:xfrm>
              <a:off x="58543" y="59082"/>
              <a:ext cx="8019818" cy="1082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pt-BR" sz="4000" dirty="0" smtClean="0"/>
                <a:t>Estudo de caso 2: Infrações e Crimes</a:t>
              </a:r>
              <a:endParaRPr lang="pt-BR" sz="4000" kern="1200" dirty="0"/>
            </a:p>
          </p:txBody>
        </p:sp>
      </p:grpSp>
    </p:spTree>
    <p:extLst>
      <p:ext uri="{BB962C8B-B14F-4D97-AF65-F5344CB8AC3E}">
        <p14:creationId xmlns:p14="http://schemas.microsoft.com/office/powerpoint/2010/main" val="1700244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8" name="Retângulo 7"/>
          <p:cNvSpPr>
            <a:spLocks noChangeArrowheads="1"/>
          </p:cNvSpPr>
          <p:nvPr/>
        </p:nvSpPr>
        <p:spPr bwMode="auto">
          <a:xfrm>
            <a:off x="313171" y="1340768"/>
            <a:ext cx="8445649" cy="449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457200" indent="-457200" algn="just" eaLnBrk="1" hangingPunct="1">
              <a:buFont typeface="Arial" panose="020B0604020202020204" pitchFamily="34" charset="0"/>
              <a:buChar char="•"/>
            </a:pPr>
            <a:r>
              <a:rPr lang="pt-BR" altLang="pt-BR" sz="2200" dirty="0" smtClean="0">
                <a:latin typeface="+mj-lt"/>
                <a:ea typeface="BatangChe" pitchFamily="49" charset="-127"/>
                <a:cs typeface="Arial" panose="020B0604020202020204" pitchFamily="34" charset="0"/>
              </a:rPr>
              <a:t>Resolução CONTRAN 358/2010:</a:t>
            </a:r>
          </a:p>
          <a:p>
            <a:pPr algn="just" eaLnBrk="1" hangingPunct="1"/>
            <a:endParaRPr lang="pt-BR" altLang="pt-BR" sz="2200" b="0" dirty="0">
              <a:latin typeface="+mj-lt"/>
              <a:ea typeface="BatangChe" pitchFamily="49" charset="-127"/>
              <a:cs typeface="Arial" panose="020B0604020202020204" pitchFamily="34" charset="0"/>
            </a:endParaRPr>
          </a:p>
          <a:p>
            <a:pPr algn="just" eaLnBrk="1" hangingPunct="1"/>
            <a:r>
              <a:rPr lang="pt-BR" altLang="pt-BR" sz="2200" dirty="0" smtClean="0">
                <a:latin typeface="+mj-lt"/>
                <a:ea typeface="BatangChe" pitchFamily="49" charset="-127"/>
                <a:cs typeface="Arial" panose="020B0604020202020204" pitchFamily="34" charset="0"/>
              </a:rPr>
              <a:t>Art. 34:</a:t>
            </a:r>
            <a:r>
              <a:rPr lang="pt-BR" altLang="pt-BR" sz="2200" b="0" dirty="0" smtClean="0">
                <a:latin typeface="+mj-lt"/>
                <a:ea typeface="BatangChe" pitchFamily="49" charset="-127"/>
                <a:cs typeface="Arial" panose="020B0604020202020204" pitchFamily="34" charset="0"/>
              </a:rPr>
              <a:t> São consideradas infrações de responsabilidade específica do instrutor e do examinador:</a:t>
            </a:r>
          </a:p>
          <a:p>
            <a:pPr algn="just" eaLnBrk="1" hangingPunct="1"/>
            <a:endParaRPr lang="pt-BR" altLang="pt-BR" sz="2200" b="0" dirty="0">
              <a:latin typeface="+mj-lt"/>
              <a:ea typeface="BatangChe" pitchFamily="49" charset="-127"/>
              <a:cs typeface="Arial" panose="020B0604020202020204" pitchFamily="34" charset="0"/>
            </a:endParaRPr>
          </a:p>
          <a:p>
            <a:pPr algn="just" eaLnBrk="1" hangingPunct="1"/>
            <a:r>
              <a:rPr lang="pt-BR" altLang="pt-BR" sz="2200" b="0" dirty="0" smtClean="0">
                <a:latin typeface="+mj-lt"/>
                <a:ea typeface="BatangChe" pitchFamily="49" charset="-127"/>
                <a:cs typeface="Arial" panose="020B0604020202020204" pitchFamily="34" charset="0"/>
              </a:rPr>
              <a:t>I – negligência na transmissão das normas constantes da legislação de trânsito, conforme estabelecido no quadro de trabalho, bem como o cumprimento das atribuições previstas nesta Resolução e normas complementares do órgão ou entidade executivo de trânsito dos Estados ou do Distrito Federal;</a:t>
            </a:r>
          </a:p>
          <a:p>
            <a:pPr algn="just" eaLnBrk="1" hangingPunct="1"/>
            <a:endParaRPr lang="pt-BR" altLang="pt-BR" sz="2200" b="0" dirty="0">
              <a:latin typeface="+mj-lt"/>
              <a:ea typeface="BatangChe" pitchFamily="49" charset="-127"/>
              <a:cs typeface="Arial" panose="020B0604020202020204" pitchFamily="34" charset="0"/>
            </a:endParaRPr>
          </a:p>
          <a:p>
            <a:pPr algn="just" eaLnBrk="1" hangingPunct="1"/>
            <a:r>
              <a:rPr lang="pt-BR" altLang="pt-BR" sz="2200" b="0" dirty="0" smtClean="0">
                <a:latin typeface="+mj-lt"/>
                <a:ea typeface="BatangChe" pitchFamily="49" charset="-127"/>
                <a:cs typeface="Arial" panose="020B0604020202020204" pitchFamily="34" charset="0"/>
              </a:rPr>
              <a:t>III – deixar de orientar corretamente os candidados no processo de aprendizagem;</a:t>
            </a:r>
          </a:p>
        </p:txBody>
      </p:sp>
      <p:grpSp>
        <p:nvGrpSpPr>
          <p:cNvPr id="12" name="Grupo 11"/>
          <p:cNvGrpSpPr/>
          <p:nvPr/>
        </p:nvGrpSpPr>
        <p:grpSpPr>
          <a:xfrm>
            <a:off x="251520" y="476672"/>
            <a:ext cx="8568952" cy="864096"/>
            <a:chOff x="0" y="539"/>
            <a:chExt cx="8136904" cy="1199250"/>
          </a:xfrm>
        </p:grpSpPr>
        <p:sp>
          <p:nvSpPr>
            <p:cNvPr id="13" name="Retângulo de cantos arredondados 12"/>
            <p:cNvSpPr/>
            <p:nvPr/>
          </p:nvSpPr>
          <p:spPr>
            <a:xfrm>
              <a:off x="0" y="539"/>
              <a:ext cx="8136904" cy="11992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tângulo 13"/>
            <p:cNvSpPr/>
            <p:nvPr/>
          </p:nvSpPr>
          <p:spPr>
            <a:xfrm>
              <a:off x="58543" y="59082"/>
              <a:ext cx="8019818" cy="1082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pt-BR" sz="4000" dirty="0" smtClean="0"/>
                <a:t>Estudo de caso 2: Infrações e Crimes</a:t>
              </a:r>
              <a:endParaRPr lang="pt-BR" sz="4000" kern="1200" dirty="0"/>
            </a:p>
          </p:txBody>
        </p:sp>
      </p:grpSp>
    </p:spTree>
    <p:extLst>
      <p:ext uri="{BB962C8B-B14F-4D97-AF65-F5344CB8AC3E}">
        <p14:creationId xmlns:p14="http://schemas.microsoft.com/office/powerpoint/2010/main" val="4217388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8" name="Retângulo 7"/>
          <p:cNvSpPr>
            <a:spLocks noChangeArrowheads="1"/>
          </p:cNvSpPr>
          <p:nvPr/>
        </p:nvSpPr>
        <p:spPr bwMode="auto">
          <a:xfrm>
            <a:off x="313171" y="1340768"/>
            <a:ext cx="8445649"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marL="457200" indent="-457200" algn="just" eaLnBrk="1" hangingPunct="1">
              <a:buFont typeface="Arial" panose="020B0604020202020204" pitchFamily="34" charset="0"/>
              <a:buChar char="•"/>
            </a:pPr>
            <a:r>
              <a:rPr lang="pt-BR" altLang="pt-BR" sz="2200" dirty="0" smtClean="0">
                <a:latin typeface="+mj-lt"/>
                <a:ea typeface="BatangChe" pitchFamily="49" charset="-127"/>
                <a:cs typeface="Arial" panose="020B0604020202020204" pitchFamily="34" charset="0"/>
              </a:rPr>
              <a:t>Portaria 3761/2015:</a:t>
            </a:r>
          </a:p>
          <a:p>
            <a:pPr algn="just" eaLnBrk="1" hangingPunct="1"/>
            <a:endParaRPr lang="pt-BR" altLang="pt-BR" sz="2200" b="0" dirty="0">
              <a:latin typeface="+mj-lt"/>
              <a:ea typeface="BatangChe" pitchFamily="49" charset="-127"/>
              <a:cs typeface="Arial" panose="020B0604020202020204" pitchFamily="34" charset="0"/>
            </a:endParaRPr>
          </a:p>
          <a:p>
            <a:pPr algn="just" eaLnBrk="1" hangingPunct="1"/>
            <a:r>
              <a:rPr lang="pt-BR" altLang="pt-BR" sz="2200" dirty="0" smtClean="0">
                <a:latin typeface="+mj-lt"/>
                <a:ea typeface="BatangChe" pitchFamily="49" charset="-127"/>
                <a:cs typeface="Arial" panose="020B0604020202020204" pitchFamily="34" charset="0"/>
              </a:rPr>
              <a:t>Art. 73:</a:t>
            </a:r>
            <a:r>
              <a:rPr lang="pt-BR" altLang="pt-BR" sz="2200" b="0" dirty="0" smtClean="0">
                <a:latin typeface="+mj-lt"/>
                <a:ea typeface="BatangChe" pitchFamily="49" charset="-127"/>
                <a:cs typeface="Arial" panose="020B0604020202020204" pitchFamily="34" charset="0"/>
              </a:rPr>
              <a:t> São de responsabilidade específica do Instrutor de Trânsito do CFC, as seguintes infrações:</a:t>
            </a:r>
          </a:p>
          <a:p>
            <a:pPr algn="just" eaLnBrk="1" hangingPunct="1"/>
            <a:endParaRPr lang="pt-BR" altLang="pt-BR" sz="2200" b="0" dirty="0">
              <a:latin typeface="+mj-lt"/>
              <a:ea typeface="BatangChe" pitchFamily="49" charset="-127"/>
              <a:cs typeface="Arial" panose="020B0604020202020204" pitchFamily="34" charset="0"/>
            </a:endParaRPr>
          </a:p>
          <a:p>
            <a:pPr algn="just" eaLnBrk="1" hangingPunct="1"/>
            <a:r>
              <a:rPr lang="pt-BR" altLang="pt-BR" sz="2200" b="0" dirty="0" smtClean="0">
                <a:latin typeface="+mj-lt"/>
                <a:ea typeface="BatangChe" pitchFamily="49" charset="-127"/>
                <a:cs typeface="Arial" panose="020B0604020202020204" pitchFamily="34" charset="0"/>
              </a:rPr>
              <a:t>I – Deficência técnico-didática da instrução, de qualquer ordem;</a:t>
            </a:r>
          </a:p>
          <a:p>
            <a:pPr algn="just" eaLnBrk="1" hangingPunct="1"/>
            <a:endParaRPr lang="pt-BR" altLang="pt-BR" sz="2200" b="0" dirty="0">
              <a:latin typeface="+mj-lt"/>
              <a:ea typeface="BatangChe" pitchFamily="49" charset="-127"/>
              <a:cs typeface="Arial" panose="020B0604020202020204" pitchFamily="34" charset="0"/>
            </a:endParaRPr>
          </a:p>
          <a:p>
            <a:pPr algn="just" eaLnBrk="1" hangingPunct="1"/>
            <a:r>
              <a:rPr lang="pt-BR" altLang="pt-BR" sz="2200" b="0" dirty="0" smtClean="0">
                <a:latin typeface="+mj-lt"/>
                <a:ea typeface="BatangChe" pitchFamily="49" charset="-127"/>
                <a:cs typeface="Arial" panose="020B0604020202020204" pitchFamily="34" charset="0"/>
              </a:rPr>
              <a:t>IV – Deixar de orientar corretamente os alunos no processo de aprendizagem;</a:t>
            </a:r>
          </a:p>
        </p:txBody>
      </p:sp>
      <p:grpSp>
        <p:nvGrpSpPr>
          <p:cNvPr id="12" name="Grupo 11"/>
          <p:cNvGrpSpPr/>
          <p:nvPr/>
        </p:nvGrpSpPr>
        <p:grpSpPr>
          <a:xfrm>
            <a:off x="251520" y="476672"/>
            <a:ext cx="8568952" cy="864096"/>
            <a:chOff x="0" y="539"/>
            <a:chExt cx="8136904" cy="1199250"/>
          </a:xfrm>
        </p:grpSpPr>
        <p:sp>
          <p:nvSpPr>
            <p:cNvPr id="13" name="Retângulo de cantos arredondados 12"/>
            <p:cNvSpPr/>
            <p:nvPr/>
          </p:nvSpPr>
          <p:spPr>
            <a:xfrm>
              <a:off x="0" y="539"/>
              <a:ext cx="8136904" cy="1199250"/>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Retângulo 13"/>
            <p:cNvSpPr/>
            <p:nvPr/>
          </p:nvSpPr>
          <p:spPr>
            <a:xfrm>
              <a:off x="58543" y="59082"/>
              <a:ext cx="8019818" cy="108216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0500" tIns="190500" rIns="190500" bIns="190500" numCol="1" spcCol="1270" anchor="ctr" anchorCtr="0">
              <a:noAutofit/>
            </a:bodyPr>
            <a:lstStyle/>
            <a:p>
              <a:pPr lvl="0" algn="ctr" defTabSz="2222500" rtl="0">
                <a:lnSpc>
                  <a:spcPct val="90000"/>
                </a:lnSpc>
                <a:spcBef>
                  <a:spcPct val="0"/>
                </a:spcBef>
                <a:spcAft>
                  <a:spcPct val="35000"/>
                </a:spcAft>
              </a:pPr>
              <a:r>
                <a:rPr lang="pt-BR" sz="4000" dirty="0" smtClean="0"/>
                <a:t>Estudo de caso 2: Infrações e Crimes</a:t>
              </a:r>
              <a:endParaRPr lang="pt-BR" sz="4000" kern="1200" dirty="0"/>
            </a:p>
          </p:txBody>
        </p:sp>
      </p:grpSp>
    </p:spTree>
    <p:extLst>
      <p:ext uri="{BB962C8B-B14F-4D97-AF65-F5344CB8AC3E}">
        <p14:creationId xmlns:p14="http://schemas.microsoft.com/office/powerpoint/2010/main" val="3015615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7" name="Rectangle 3"/>
          <p:cNvSpPr>
            <a:spLocks noChangeArrowheads="1"/>
          </p:cNvSpPr>
          <p:nvPr/>
        </p:nvSpPr>
        <p:spPr bwMode="auto">
          <a:xfrm>
            <a:off x="580419" y="795238"/>
            <a:ext cx="7858125" cy="15388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altLang="pt-BR" sz="3200" b="0" dirty="0">
                <a:latin typeface="+mj-lt"/>
                <a:ea typeface="BatangChe" pitchFamily="49" charset="-127"/>
                <a:cs typeface="Arial" panose="020B0604020202020204" pitchFamily="34" charset="0"/>
              </a:rPr>
              <a:t>A utopia está lá no horizonte. Me aproximo dois passos, ela se afasta dois passos. </a:t>
            </a:r>
          </a:p>
          <a:p>
            <a:pPr algn="ctr" eaLnBrk="1" hangingPunct="1"/>
            <a:endParaRPr lang="pt-BR" altLang="pt-BR" sz="3000" b="0" dirty="0">
              <a:latin typeface="Arial" panose="020B0604020202020204" pitchFamily="34" charset="0"/>
              <a:ea typeface="BatangChe" pitchFamily="49" charset="-127"/>
              <a:cs typeface="Arial" panose="020B0604020202020204" pitchFamily="34" charset="0"/>
            </a:endParaRPr>
          </a:p>
        </p:txBody>
      </p:sp>
      <p:sp>
        <p:nvSpPr>
          <p:cNvPr id="8" name="Retângulo 7"/>
          <p:cNvSpPr>
            <a:spLocks noChangeArrowheads="1"/>
          </p:cNvSpPr>
          <p:nvPr/>
        </p:nvSpPr>
        <p:spPr bwMode="auto">
          <a:xfrm>
            <a:off x="428625" y="2276872"/>
            <a:ext cx="8143875"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altLang="pt-BR" sz="3200" b="0" dirty="0">
                <a:latin typeface="+mj-lt"/>
                <a:ea typeface="BatangChe" pitchFamily="49" charset="-127"/>
                <a:cs typeface="Arial" panose="020B0604020202020204" pitchFamily="34" charset="0"/>
              </a:rPr>
              <a:t>Caminho dez passos e o horizonte corre dez passos. Por mais que eu caminhe, jamais alcançarei. </a:t>
            </a:r>
          </a:p>
        </p:txBody>
      </p:sp>
      <p:sp>
        <p:nvSpPr>
          <p:cNvPr id="9" name="Retângulo 8"/>
          <p:cNvSpPr>
            <a:spLocks noChangeArrowheads="1"/>
          </p:cNvSpPr>
          <p:nvPr/>
        </p:nvSpPr>
        <p:spPr bwMode="auto">
          <a:xfrm>
            <a:off x="827584" y="4052238"/>
            <a:ext cx="7416824"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altLang="pt-BR" sz="3200" b="0" dirty="0">
                <a:latin typeface="+mj-lt"/>
                <a:ea typeface="BatangChe" pitchFamily="49" charset="-127"/>
                <a:cs typeface="Arial" panose="020B0604020202020204" pitchFamily="34" charset="0"/>
              </a:rPr>
              <a:t>Para que serve a utopia? Serve para isso: para que eu não deixe de caminhar. </a:t>
            </a:r>
          </a:p>
        </p:txBody>
      </p:sp>
      <p:sp>
        <p:nvSpPr>
          <p:cNvPr id="10" name="Retângulo 9"/>
          <p:cNvSpPr>
            <a:spLocks noChangeArrowheads="1"/>
          </p:cNvSpPr>
          <p:nvPr/>
        </p:nvSpPr>
        <p:spPr bwMode="auto">
          <a:xfrm>
            <a:off x="6238790" y="5147903"/>
            <a:ext cx="24542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b="1">
                <a:solidFill>
                  <a:schemeClr val="tx1"/>
                </a:solidFill>
                <a:latin typeface="Arial" charset="0"/>
              </a:defRPr>
            </a:lvl1pPr>
            <a:lvl2pPr marL="742950" indent="-285750">
              <a:defRPr b="1">
                <a:solidFill>
                  <a:schemeClr val="tx1"/>
                </a:solidFill>
                <a:latin typeface="Arial" charset="0"/>
              </a:defRPr>
            </a:lvl2pPr>
            <a:lvl3pPr marL="1143000" indent="-228600">
              <a:defRPr b="1">
                <a:solidFill>
                  <a:schemeClr val="tx1"/>
                </a:solidFill>
                <a:latin typeface="Arial" charset="0"/>
              </a:defRPr>
            </a:lvl3pPr>
            <a:lvl4pPr marL="1600200" indent="-228600">
              <a:defRPr b="1">
                <a:solidFill>
                  <a:schemeClr val="tx1"/>
                </a:solidFill>
                <a:latin typeface="Arial" charset="0"/>
              </a:defRPr>
            </a:lvl4pPr>
            <a:lvl5pPr marL="2057400" indent="-228600">
              <a:defRPr b="1">
                <a:solidFill>
                  <a:schemeClr val="tx1"/>
                </a:solidFill>
                <a:latin typeface="Arial" charset="0"/>
              </a:defRPr>
            </a:lvl5pPr>
            <a:lvl6pPr marL="2514600" indent="-228600" eaLnBrk="0" fontAlgn="base" hangingPunct="0">
              <a:spcBef>
                <a:spcPct val="0"/>
              </a:spcBef>
              <a:spcAft>
                <a:spcPct val="0"/>
              </a:spcAft>
              <a:defRPr b="1">
                <a:solidFill>
                  <a:schemeClr val="tx1"/>
                </a:solidFill>
                <a:latin typeface="Arial" charset="0"/>
              </a:defRPr>
            </a:lvl6pPr>
            <a:lvl7pPr marL="2971800" indent="-228600" eaLnBrk="0" fontAlgn="base" hangingPunct="0">
              <a:spcBef>
                <a:spcPct val="0"/>
              </a:spcBef>
              <a:spcAft>
                <a:spcPct val="0"/>
              </a:spcAft>
              <a:defRPr b="1">
                <a:solidFill>
                  <a:schemeClr val="tx1"/>
                </a:solidFill>
                <a:latin typeface="Arial" charset="0"/>
              </a:defRPr>
            </a:lvl7pPr>
            <a:lvl8pPr marL="3429000" indent="-228600" eaLnBrk="0" fontAlgn="base" hangingPunct="0">
              <a:spcBef>
                <a:spcPct val="0"/>
              </a:spcBef>
              <a:spcAft>
                <a:spcPct val="0"/>
              </a:spcAft>
              <a:defRPr b="1">
                <a:solidFill>
                  <a:schemeClr val="tx1"/>
                </a:solidFill>
                <a:latin typeface="Arial" charset="0"/>
              </a:defRPr>
            </a:lvl8pPr>
            <a:lvl9pPr marL="3886200" indent="-228600" eaLnBrk="0" fontAlgn="base" hangingPunct="0">
              <a:spcBef>
                <a:spcPct val="0"/>
              </a:spcBef>
              <a:spcAft>
                <a:spcPct val="0"/>
              </a:spcAft>
              <a:defRPr b="1">
                <a:solidFill>
                  <a:schemeClr val="tx1"/>
                </a:solidFill>
                <a:latin typeface="Arial" charset="0"/>
              </a:defRPr>
            </a:lvl9pPr>
          </a:lstStyle>
          <a:p>
            <a:pPr algn="ctr" eaLnBrk="1" hangingPunct="1"/>
            <a:r>
              <a:rPr lang="pt-BR" altLang="pt-BR" dirty="0">
                <a:cs typeface="Arial" charset="0"/>
              </a:rPr>
              <a:t> </a:t>
            </a:r>
            <a:r>
              <a:rPr lang="en-US" altLang="pt-BR" dirty="0">
                <a:cs typeface="Arial" charset="0"/>
              </a:rPr>
              <a:t>“</a:t>
            </a:r>
            <a:r>
              <a:rPr lang="pt-BR" altLang="pt-BR" dirty="0">
                <a:cs typeface="Arial" charset="0"/>
              </a:rPr>
              <a:t>Eduardo Galeano</a:t>
            </a:r>
            <a:r>
              <a:rPr lang="en-US" altLang="pt-BR" dirty="0">
                <a:cs typeface="Arial" charset="0"/>
              </a:rPr>
              <a:t>” </a:t>
            </a:r>
            <a:endParaRPr lang="pt-BR" altLang="pt-BR" dirty="0">
              <a:cs typeface="Arial" charset="0"/>
            </a:endParaRPr>
          </a:p>
        </p:txBody>
      </p:sp>
    </p:spTree>
    <p:extLst>
      <p:ext uri="{BB962C8B-B14F-4D97-AF65-F5344CB8AC3E}">
        <p14:creationId xmlns:p14="http://schemas.microsoft.com/office/powerpoint/2010/main" val="1053434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blinds(horizontal)">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m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graphicFrame>
        <p:nvGraphicFramePr>
          <p:cNvPr id="2" name="Diagrama 1"/>
          <p:cNvGraphicFramePr/>
          <p:nvPr>
            <p:extLst>
              <p:ext uri="{D42A27DB-BD31-4B8C-83A1-F6EECF244321}">
                <p14:modId xmlns:p14="http://schemas.microsoft.com/office/powerpoint/2010/main" val="3748560548"/>
              </p:ext>
            </p:extLst>
          </p:nvPr>
        </p:nvGraphicFramePr>
        <p:xfrm>
          <a:off x="-36512" y="998726"/>
          <a:ext cx="9180512"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681261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graphicFrame>
        <p:nvGraphicFramePr>
          <p:cNvPr id="2" name="Diagrama 1"/>
          <p:cNvGraphicFramePr/>
          <p:nvPr>
            <p:extLst>
              <p:ext uri="{D42A27DB-BD31-4B8C-83A1-F6EECF244321}">
                <p14:modId xmlns:p14="http://schemas.microsoft.com/office/powerpoint/2010/main" val="256835929"/>
              </p:ext>
            </p:extLst>
          </p:nvPr>
        </p:nvGraphicFramePr>
        <p:xfrm>
          <a:off x="233264" y="1888420"/>
          <a:ext cx="8640960" cy="31085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CaixaDeTexto 3"/>
          <p:cNvSpPr txBox="1"/>
          <p:nvPr/>
        </p:nvSpPr>
        <p:spPr>
          <a:xfrm>
            <a:off x="899592" y="888272"/>
            <a:ext cx="7272808" cy="584775"/>
          </a:xfrm>
          <a:prstGeom prst="rect">
            <a:avLst/>
          </a:prstGeom>
          <a:noFill/>
        </p:spPr>
        <p:txBody>
          <a:bodyPr wrap="square" rtlCol="0">
            <a:spAutoFit/>
          </a:bodyPr>
          <a:lstStyle/>
          <a:p>
            <a:pPr algn="ctr"/>
            <a:r>
              <a:rPr lang="pt-BR" sz="3200" b="1" dirty="0" smtClean="0"/>
              <a:t>DEFINIÇÃO DE “ACIDENTE DE TRÂNSITO”</a:t>
            </a:r>
            <a:endParaRPr lang="pt-BR" sz="3200" b="1" dirty="0"/>
          </a:p>
        </p:txBody>
      </p:sp>
    </p:spTree>
    <p:extLst>
      <p:ext uri="{BB962C8B-B14F-4D97-AF65-F5344CB8AC3E}">
        <p14:creationId xmlns:p14="http://schemas.microsoft.com/office/powerpoint/2010/main" val="347184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7" name="CaixaDeTexto 6"/>
          <p:cNvSpPr txBox="1"/>
          <p:nvPr/>
        </p:nvSpPr>
        <p:spPr>
          <a:xfrm>
            <a:off x="377264" y="611977"/>
            <a:ext cx="8515216" cy="584775"/>
          </a:xfrm>
          <a:prstGeom prst="rect">
            <a:avLst/>
          </a:prstGeom>
          <a:noFill/>
        </p:spPr>
        <p:txBody>
          <a:bodyPr wrap="square" rtlCol="0">
            <a:spAutoFit/>
          </a:bodyPr>
          <a:lstStyle/>
          <a:p>
            <a:pPr algn="ctr"/>
            <a:r>
              <a:rPr lang="pt-BR" sz="3200" b="1" dirty="0" smtClean="0"/>
              <a:t>“DÉCADA DE AÇÕES PARA A SEGURANÇA VIÁRIA”</a:t>
            </a:r>
            <a:endParaRPr lang="pt-BR" sz="3200" b="1" dirty="0"/>
          </a:p>
        </p:txBody>
      </p:sp>
      <p:graphicFrame>
        <p:nvGraphicFramePr>
          <p:cNvPr id="2" name="Diagrama 1"/>
          <p:cNvGraphicFramePr/>
          <p:nvPr>
            <p:extLst>
              <p:ext uri="{D42A27DB-BD31-4B8C-83A1-F6EECF244321}">
                <p14:modId xmlns:p14="http://schemas.microsoft.com/office/powerpoint/2010/main" val="1273963321"/>
              </p:ext>
            </p:extLst>
          </p:nvPr>
        </p:nvGraphicFramePr>
        <p:xfrm>
          <a:off x="0" y="3405286"/>
          <a:ext cx="9143999" cy="24668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7970" y="2060848"/>
            <a:ext cx="8417786" cy="134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tângulo 8"/>
          <p:cNvSpPr/>
          <p:nvPr/>
        </p:nvSpPr>
        <p:spPr>
          <a:xfrm>
            <a:off x="323528" y="1340768"/>
            <a:ext cx="8496944" cy="861774"/>
          </a:xfrm>
          <a:prstGeom prst="rect">
            <a:avLst/>
          </a:prstGeom>
        </p:spPr>
        <p:txBody>
          <a:bodyPr wrap="square">
            <a:spAutoFit/>
          </a:bodyPr>
          <a:lstStyle/>
          <a:p>
            <a:pPr lvl="0"/>
            <a:r>
              <a:rPr lang="pt-BR" sz="2500" dirty="0" smtClean="0"/>
              <a:t>A Assembleia Geral das Nações Unidas, proclama o período de 2011 a 2020 como a “Década de Ações para a Segurança Viária".</a:t>
            </a:r>
            <a:endParaRPr lang="pt-BR" sz="2500" dirty="0"/>
          </a:p>
        </p:txBody>
      </p:sp>
    </p:spTree>
    <p:extLst>
      <p:ext uri="{BB962C8B-B14F-4D97-AF65-F5344CB8AC3E}">
        <p14:creationId xmlns:p14="http://schemas.microsoft.com/office/powerpoint/2010/main" val="34718471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graphicFrame>
        <p:nvGraphicFramePr>
          <p:cNvPr id="3" name="Diagrama 2"/>
          <p:cNvGraphicFramePr/>
          <p:nvPr/>
        </p:nvGraphicFramePr>
        <p:xfrm>
          <a:off x="236770" y="908720"/>
          <a:ext cx="8633948" cy="2062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aixaDeTexto 8"/>
          <p:cNvSpPr txBox="1"/>
          <p:nvPr/>
        </p:nvSpPr>
        <p:spPr>
          <a:xfrm>
            <a:off x="366285" y="3474623"/>
            <a:ext cx="8368268" cy="461665"/>
          </a:xfrm>
          <a:prstGeom prst="rect">
            <a:avLst/>
          </a:prstGeom>
          <a:noFill/>
        </p:spPr>
        <p:txBody>
          <a:bodyPr wrap="square" rtlCol="0">
            <a:spAutoFit/>
          </a:bodyPr>
          <a:lstStyle/>
          <a:p>
            <a:pPr algn="ctr"/>
            <a:r>
              <a:rPr lang="pt-BR" sz="2400" dirty="0"/>
              <a:t>http://iris.onsv.org.br/portaldados/downloads/retrato2014.pdf</a:t>
            </a:r>
          </a:p>
        </p:txBody>
      </p:sp>
      <p:sp>
        <p:nvSpPr>
          <p:cNvPr id="2" name="Retângulo 1"/>
          <p:cNvSpPr/>
          <p:nvPr/>
        </p:nvSpPr>
        <p:spPr>
          <a:xfrm>
            <a:off x="0" y="4397222"/>
            <a:ext cx="8946232" cy="461665"/>
          </a:xfrm>
          <a:prstGeom prst="rect">
            <a:avLst/>
          </a:prstGeom>
        </p:spPr>
        <p:txBody>
          <a:bodyPr wrap="square">
            <a:spAutoFit/>
          </a:bodyPr>
          <a:lstStyle/>
          <a:p>
            <a:r>
              <a:rPr lang="pt-BR" dirty="0"/>
              <a:t>http://</a:t>
            </a:r>
            <a:r>
              <a:rPr lang="pt-BR" sz="2400" dirty="0"/>
              <a:t>www.seguradoralider.com.br/SitePages/boletim-estatistico.aspx</a:t>
            </a:r>
          </a:p>
        </p:txBody>
      </p:sp>
    </p:spTree>
    <p:extLst>
      <p:ext uri="{BB962C8B-B14F-4D97-AF65-F5344CB8AC3E}">
        <p14:creationId xmlns:p14="http://schemas.microsoft.com/office/powerpoint/2010/main" val="944989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4175" y="1196752"/>
            <a:ext cx="8627281" cy="45365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CaixaDeTexto 3"/>
          <p:cNvSpPr txBox="1"/>
          <p:nvPr/>
        </p:nvSpPr>
        <p:spPr>
          <a:xfrm>
            <a:off x="308188" y="404664"/>
            <a:ext cx="6064012" cy="1077218"/>
          </a:xfrm>
          <a:prstGeom prst="rect">
            <a:avLst/>
          </a:prstGeom>
          <a:noFill/>
        </p:spPr>
        <p:txBody>
          <a:bodyPr wrap="square" rtlCol="0">
            <a:spAutoFit/>
          </a:bodyPr>
          <a:lstStyle/>
          <a:p>
            <a:r>
              <a:rPr lang="pt-BR" sz="3200" b="1" dirty="0" smtClean="0"/>
              <a:t>PANORAMA MUNDIAL </a:t>
            </a:r>
            <a:r>
              <a:rPr lang="pt-BR" sz="1400" dirty="0"/>
              <a:t>(Fonte: ONSV, 2012)</a:t>
            </a:r>
          </a:p>
          <a:p>
            <a:endParaRPr lang="pt-BR" sz="3200" b="1" dirty="0"/>
          </a:p>
        </p:txBody>
      </p:sp>
    </p:spTree>
    <p:extLst>
      <p:ext uri="{BB962C8B-B14F-4D97-AF65-F5344CB8AC3E}">
        <p14:creationId xmlns:p14="http://schemas.microsoft.com/office/powerpoint/2010/main" val="3471847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randombar(horizont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m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0"/>
            <a:ext cx="9180512" cy="6885384"/>
          </a:xfrm>
          <a:prstGeom prst="rect">
            <a:avLst/>
          </a:prstGeom>
        </p:spPr>
      </p:pic>
      <p:sp>
        <p:nvSpPr>
          <p:cNvPr id="4" name="CaixaDeTexto 3"/>
          <p:cNvSpPr txBox="1"/>
          <p:nvPr/>
        </p:nvSpPr>
        <p:spPr>
          <a:xfrm>
            <a:off x="308187" y="404664"/>
            <a:ext cx="5722254" cy="800219"/>
          </a:xfrm>
          <a:prstGeom prst="rect">
            <a:avLst/>
          </a:prstGeom>
          <a:noFill/>
        </p:spPr>
        <p:txBody>
          <a:bodyPr wrap="square" rtlCol="0">
            <a:spAutoFit/>
          </a:bodyPr>
          <a:lstStyle/>
          <a:p>
            <a:r>
              <a:rPr lang="pt-BR" sz="3200" b="1" dirty="0" smtClean="0"/>
              <a:t>PANORAMA MUNDIAL</a:t>
            </a:r>
          </a:p>
          <a:p>
            <a:r>
              <a:rPr lang="pt-BR" sz="1400" dirty="0" smtClean="0"/>
              <a:t>(Fonte: ONSV, 2012)</a:t>
            </a:r>
            <a:endParaRPr lang="pt-BR" sz="3200" dirty="0"/>
          </a:p>
        </p:txBody>
      </p:sp>
      <p:graphicFrame>
        <p:nvGraphicFramePr>
          <p:cNvPr id="8" name="Diagrama 7"/>
          <p:cNvGraphicFramePr/>
          <p:nvPr>
            <p:extLst>
              <p:ext uri="{D42A27DB-BD31-4B8C-83A1-F6EECF244321}">
                <p14:modId xmlns:p14="http://schemas.microsoft.com/office/powerpoint/2010/main" val="2012742735"/>
              </p:ext>
            </p:extLst>
          </p:nvPr>
        </p:nvGraphicFramePr>
        <p:xfrm>
          <a:off x="2843808" y="476673"/>
          <a:ext cx="6264696" cy="58326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11" name="Grupo 10"/>
          <p:cNvGrpSpPr/>
          <p:nvPr/>
        </p:nvGrpSpPr>
        <p:grpSpPr>
          <a:xfrm>
            <a:off x="178551" y="1204883"/>
            <a:ext cx="3169313" cy="4600381"/>
            <a:chOff x="3436178" y="2406081"/>
            <a:chExt cx="2519351" cy="2395232"/>
          </a:xfrm>
        </p:grpSpPr>
        <p:sp>
          <p:nvSpPr>
            <p:cNvPr id="12" name="Retângulo de cantos arredondados 11"/>
            <p:cNvSpPr/>
            <p:nvPr/>
          </p:nvSpPr>
          <p:spPr>
            <a:xfrm>
              <a:off x="3436178" y="2406081"/>
              <a:ext cx="2519351" cy="2395232"/>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3" name="Retângulo 12"/>
            <p:cNvSpPr/>
            <p:nvPr/>
          </p:nvSpPr>
          <p:spPr>
            <a:xfrm>
              <a:off x="3553104" y="2523007"/>
              <a:ext cx="2285499" cy="21613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l" defTabSz="800100" rtl="0">
                <a:lnSpc>
                  <a:spcPct val="90000"/>
                </a:lnSpc>
                <a:spcBef>
                  <a:spcPct val="0"/>
                </a:spcBef>
                <a:spcAft>
                  <a:spcPct val="35000"/>
                </a:spcAft>
              </a:pPr>
              <a:r>
                <a:rPr lang="pt-BR" sz="3700" u="sng" kern="1200" dirty="0" smtClean="0"/>
                <a:t>3.400 pessoas </a:t>
              </a:r>
              <a:r>
                <a:rPr lang="pt-BR" sz="2400" kern="1200" dirty="0" smtClean="0"/>
                <a:t>morrem em acidentes de trânsito </a:t>
              </a:r>
              <a:r>
                <a:rPr lang="pt-BR" sz="2400" u="sng" kern="1200" dirty="0" smtClean="0"/>
                <a:t>todos os dias</a:t>
              </a:r>
              <a:r>
                <a:rPr lang="pt-BR" sz="2400" kern="1200" dirty="0" smtClean="0"/>
                <a:t>.</a:t>
              </a:r>
            </a:p>
            <a:p>
              <a:pPr lvl="0" algn="l" defTabSz="800100" rtl="0">
                <a:lnSpc>
                  <a:spcPct val="90000"/>
                </a:lnSpc>
                <a:spcBef>
                  <a:spcPct val="0"/>
                </a:spcBef>
                <a:spcAft>
                  <a:spcPct val="35000"/>
                </a:spcAft>
              </a:pPr>
              <a:r>
                <a:rPr lang="pt-BR" sz="2400" kern="1200" dirty="0" smtClean="0"/>
                <a:t>Ao ano, são mais de 1,3 milhão de vítimas fatais enquanto cerca de 50 milhões ficam feridas.</a:t>
              </a:r>
              <a:endParaRPr lang="pt-BR" sz="2400" kern="1200" dirty="0"/>
            </a:p>
          </p:txBody>
        </p:sp>
      </p:grpSp>
    </p:spTree>
    <p:extLst>
      <p:ext uri="{BB962C8B-B14F-4D97-AF65-F5344CB8AC3E}">
        <p14:creationId xmlns:p14="http://schemas.microsoft.com/office/powerpoint/2010/main" val="4098596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theme/theme1.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detran</Template>
  <TotalTime>3990</TotalTime>
  <Words>1189</Words>
  <Application>Microsoft Office PowerPoint</Application>
  <PresentationFormat>Apresentação na tela (4:3)</PresentationFormat>
  <Paragraphs>108</Paragraphs>
  <Slides>33</Slides>
  <Notes>0</Notes>
  <HiddenSlides>0</HiddenSlides>
  <MMClips>0</MMClips>
  <ScaleCrop>false</ScaleCrop>
  <HeadingPairs>
    <vt:vector size="6" baseType="variant">
      <vt:variant>
        <vt:lpstr>Fontes usadas</vt:lpstr>
      </vt:variant>
      <vt:variant>
        <vt:i4>4</vt:i4>
      </vt:variant>
      <vt:variant>
        <vt:lpstr>Tema</vt:lpstr>
      </vt:variant>
      <vt:variant>
        <vt:i4>1</vt:i4>
      </vt:variant>
      <vt:variant>
        <vt:lpstr>Títulos de slides</vt:lpstr>
      </vt:variant>
      <vt:variant>
        <vt:i4>33</vt:i4>
      </vt:variant>
    </vt:vector>
  </HeadingPairs>
  <TitlesOfParts>
    <vt:vector size="38" baseType="lpstr">
      <vt:lpstr>BatangChe</vt:lpstr>
      <vt:lpstr>Arial</vt:lpstr>
      <vt:lpstr>Berlin Sans FB Demi</vt:lpstr>
      <vt:lpstr>Calibri</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Jildene Maria de Farias Melo</dc:creator>
  <cp:lastModifiedBy>Claudio Clecio Vidal</cp:lastModifiedBy>
  <cp:revision>163</cp:revision>
  <cp:lastPrinted>2015-06-09T10:06:40Z</cp:lastPrinted>
  <dcterms:created xsi:type="dcterms:W3CDTF">2015-06-04T15:55:02Z</dcterms:created>
  <dcterms:modified xsi:type="dcterms:W3CDTF">2018-11-19T15:09:26Z</dcterms:modified>
</cp:coreProperties>
</file>